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notesMasterIdLst>
    <p:notesMasterId r:id="rId66"/>
  </p:notesMasterIdLst>
  <p:sldIdLst>
    <p:sldId id="327" r:id="rId5"/>
    <p:sldId id="328" r:id="rId6"/>
    <p:sldId id="324" r:id="rId7"/>
    <p:sldId id="338" r:id="rId8"/>
    <p:sldId id="259" r:id="rId9"/>
    <p:sldId id="302" r:id="rId10"/>
    <p:sldId id="303" r:id="rId11"/>
    <p:sldId id="261" r:id="rId12"/>
    <p:sldId id="264" r:id="rId13"/>
    <p:sldId id="330" r:id="rId14"/>
    <p:sldId id="326" r:id="rId15"/>
    <p:sldId id="341" r:id="rId16"/>
    <p:sldId id="336" r:id="rId17"/>
    <p:sldId id="262" r:id="rId18"/>
    <p:sldId id="339" r:id="rId19"/>
    <p:sldId id="340" r:id="rId20"/>
    <p:sldId id="265" r:id="rId21"/>
    <p:sldId id="337" r:id="rId22"/>
    <p:sldId id="342" r:id="rId23"/>
    <p:sldId id="292" r:id="rId24"/>
    <p:sldId id="296" r:id="rId25"/>
    <p:sldId id="317" r:id="rId26"/>
    <p:sldId id="322" r:id="rId27"/>
    <p:sldId id="323" r:id="rId28"/>
    <p:sldId id="267" r:id="rId29"/>
    <p:sldId id="333" r:id="rId30"/>
    <p:sldId id="268" r:id="rId31"/>
    <p:sldId id="269" r:id="rId32"/>
    <p:sldId id="274" r:id="rId33"/>
    <p:sldId id="270" r:id="rId34"/>
    <p:sldId id="282" r:id="rId35"/>
    <p:sldId id="311" r:id="rId36"/>
    <p:sldId id="312" r:id="rId37"/>
    <p:sldId id="289" r:id="rId38"/>
    <p:sldId id="318" r:id="rId39"/>
    <p:sldId id="271" r:id="rId40"/>
    <p:sldId id="331" r:id="rId41"/>
    <p:sldId id="283" r:id="rId42"/>
    <p:sldId id="286" r:id="rId43"/>
    <p:sldId id="287" r:id="rId44"/>
    <p:sldId id="288" r:id="rId45"/>
    <p:sldId id="272" r:id="rId46"/>
    <p:sldId id="344" r:id="rId47"/>
    <p:sldId id="345" r:id="rId48"/>
    <p:sldId id="343" r:id="rId49"/>
    <p:sldId id="332" r:id="rId50"/>
    <p:sldId id="334" r:id="rId51"/>
    <p:sldId id="335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3" r:id="rId60"/>
    <p:sldId id="294" r:id="rId61"/>
    <p:sldId id="295" r:id="rId62"/>
    <p:sldId id="298" r:id="rId63"/>
    <p:sldId id="299" r:id="rId64"/>
    <p:sldId id="300" r:id="rId6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BePRUKEZJfay8wvuW9Kvg==" hashData="0ToI5SnJz+RrlDE2k6XWTr5Wuxpu0PNrD+RRMHyMZXKTOWXJxbdwfUCQC1foEugDPPcJtDY/AhXjJPzVxtBNUg=="/>
  <p:extLst>
    <p:ext uri="{521415D9-36F7-43E2-AB2F-B90AF26B5E84}">
      <p14:sectionLst xmlns:p14="http://schemas.microsoft.com/office/powerpoint/2010/main">
        <p14:section name="Default Section" id="{641FAEB9-6015-44DC-B5EA-4588B35F2BA4}">
          <p14:sldIdLst>
            <p14:sldId id="327"/>
            <p14:sldId id="328"/>
          </p14:sldIdLst>
        </p14:section>
        <p14:section name="ĐN - NN - SLB" id="{2CAACC06-8D4E-4F2E-9130-72AE8BC7467B}">
          <p14:sldIdLst>
            <p14:sldId id="324"/>
            <p14:sldId id="338"/>
            <p14:sldId id="259"/>
            <p14:sldId id="302"/>
            <p14:sldId id="303"/>
            <p14:sldId id="261"/>
            <p14:sldId id="264"/>
            <p14:sldId id="330"/>
            <p14:sldId id="326"/>
            <p14:sldId id="341"/>
            <p14:sldId id="336"/>
            <p14:sldId id="262"/>
            <p14:sldId id="339"/>
            <p14:sldId id="340"/>
          </p14:sldIdLst>
        </p14:section>
        <p14:section name="CHẨN ĐOÁN" id="{9786DA0B-BDDD-41D0-BC78-079533414D92}">
          <p14:sldIdLst>
            <p14:sldId id="265"/>
            <p14:sldId id="337"/>
            <p14:sldId id="342"/>
            <p14:sldId id="292"/>
            <p14:sldId id="296"/>
            <p14:sldId id="317"/>
            <p14:sldId id="322"/>
            <p14:sldId id="323"/>
            <p14:sldId id="267"/>
            <p14:sldId id="333"/>
            <p14:sldId id="268"/>
            <p14:sldId id="269"/>
            <p14:sldId id="274"/>
            <p14:sldId id="270"/>
            <p14:sldId id="282"/>
            <p14:sldId id="311"/>
            <p14:sldId id="312"/>
            <p14:sldId id="289"/>
            <p14:sldId id="318"/>
            <p14:sldId id="271"/>
            <p14:sldId id="331"/>
            <p14:sldId id="283"/>
            <p14:sldId id="286"/>
            <p14:sldId id="287"/>
            <p14:sldId id="288"/>
          </p14:sldIdLst>
        </p14:section>
        <p14:section name="ĐIỀU TRỊ" id="{CAE35068-9E57-4500-A50B-5CA68E450A1D}">
          <p14:sldIdLst>
            <p14:sldId id="272"/>
            <p14:sldId id="344"/>
            <p14:sldId id="345"/>
            <p14:sldId id="343"/>
            <p14:sldId id="332"/>
            <p14:sldId id="334"/>
            <p14:sldId id="335"/>
            <p14:sldId id="304"/>
            <p14:sldId id="305"/>
            <p14:sldId id="306"/>
            <p14:sldId id="307"/>
            <p14:sldId id="308"/>
            <p14:sldId id="309"/>
            <p14:sldId id="310"/>
            <p14:sldId id="313"/>
            <p14:sldId id="294"/>
            <p14:sldId id="295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00"/>
    <a:srgbClr val="FF00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0929"/>
  </p:normalViewPr>
  <p:slideViewPr>
    <p:cSldViewPr>
      <p:cViewPr varScale="1">
        <p:scale>
          <a:sx n="90" d="100"/>
          <a:sy n="90" d="100"/>
        </p:scale>
        <p:origin x="74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46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.xml"/><Relationship Id="rId13" Type="http://schemas.openxmlformats.org/officeDocument/2006/relationships/slide" Target="slides/slide46.xml"/><Relationship Id="rId3" Type="http://schemas.openxmlformats.org/officeDocument/2006/relationships/slide" Target="slides/slide9.xml"/><Relationship Id="rId7" Type="http://schemas.openxmlformats.org/officeDocument/2006/relationships/slide" Target="slides/slide27.xml"/><Relationship Id="rId12" Type="http://schemas.openxmlformats.org/officeDocument/2006/relationships/slide" Target="slides/slide45.xml"/><Relationship Id="rId2" Type="http://schemas.openxmlformats.org/officeDocument/2006/relationships/slide" Target="slides/slide8.xml"/><Relationship Id="rId1" Type="http://schemas.openxmlformats.org/officeDocument/2006/relationships/slide" Target="slides/slide5.xml"/><Relationship Id="rId6" Type="http://schemas.openxmlformats.org/officeDocument/2006/relationships/slide" Target="slides/slide25.xml"/><Relationship Id="rId11" Type="http://schemas.openxmlformats.org/officeDocument/2006/relationships/slide" Target="slides/slide42.xml"/><Relationship Id="rId5" Type="http://schemas.openxmlformats.org/officeDocument/2006/relationships/slide" Target="slides/slide17.xml"/><Relationship Id="rId10" Type="http://schemas.openxmlformats.org/officeDocument/2006/relationships/slide" Target="slides/slide36.xml"/><Relationship Id="rId4" Type="http://schemas.openxmlformats.org/officeDocument/2006/relationships/slide" Target="slides/slide14.xml"/><Relationship Id="rId9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 Library User" userId="b38e8abe-debd-4b7b-a571-441ea48c3b71" providerId="ADAL" clId="{49B39EC6-D713-4F8B-9306-159EF5D4C247}"/>
    <pc:docChg chg="undo custSel addSld delSld modSld modSection">
      <pc:chgData name="Sci Library User" userId="b38e8abe-debd-4b7b-a571-441ea48c3b71" providerId="ADAL" clId="{49B39EC6-D713-4F8B-9306-159EF5D4C247}" dt="2020-05-21T14:08:17.447" v="1475" actId="1076"/>
      <pc:docMkLst>
        <pc:docMk/>
      </pc:docMkLst>
      <pc:sldChg chg="modSp mod">
        <pc:chgData name="Sci Library User" userId="b38e8abe-debd-4b7b-a571-441ea48c3b71" providerId="ADAL" clId="{49B39EC6-D713-4F8B-9306-159EF5D4C247}" dt="2020-05-21T12:15:01.524" v="45" actId="114"/>
        <pc:sldMkLst>
          <pc:docMk/>
          <pc:sldMk cId="0" sldId="259"/>
        </pc:sldMkLst>
        <pc:spChg chg="mod">
          <ac:chgData name="Sci Library User" userId="b38e8abe-debd-4b7b-a571-441ea48c3b71" providerId="ADAL" clId="{49B39EC6-D713-4F8B-9306-159EF5D4C247}" dt="2020-05-21T12:15:01.524" v="45" actId="114"/>
          <ac:spMkLst>
            <pc:docMk/>
            <pc:sldMk cId="0" sldId="259"/>
            <ac:spMk id="6147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21T12:15:43.380" v="46" actId="13926"/>
        <pc:sldMkLst>
          <pc:docMk/>
          <pc:sldMk cId="0" sldId="261"/>
        </pc:sldMkLst>
        <pc:spChg chg="mod">
          <ac:chgData name="Sci Library User" userId="b38e8abe-debd-4b7b-a571-441ea48c3b71" providerId="ADAL" clId="{49B39EC6-D713-4F8B-9306-159EF5D4C247}" dt="2020-05-21T12:15:43.380" v="46" actId="13926"/>
          <ac:spMkLst>
            <pc:docMk/>
            <pc:sldMk cId="0" sldId="261"/>
            <ac:spMk id="10243" creationId="{00000000-0000-0000-0000-000000000000}"/>
          </ac:spMkLst>
        </pc:spChg>
      </pc:sldChg>
      <pc:sldChg chg="addSp modSp mod">
        <pc:chgData name="Sci Library User" userId="b38e8abe-debd-4b7b-a571-441ea48c3b71" providerId="ADAL" clId="{49B39EC6-D713-4F8B-9306-159EF5D4C247}" dt="2020-05-21T12:41:36.029" v="1303" actId="1076"/>
        <pc:sldMkLst>
          <pc:docMk/>
          <pc:sldMk cId="0" sldId="262"/>
        </pc:sldMkLst>
        <pc:spChg chg="add mod">
          <ac:chgData name="Sci Library User" userId="b38e8abe-debd-4b7b-a571-441ea48c3b71" providerId="ADAL" clId="{49B39EC6-D713-4F8B-9306-159EF5D4C247}" dt="2020-05-21T12:41:36.029" v="1303" actId="1076"/>
          <ac:spMkLst>
            <pc:docMk/>
            <pc:sldMk cId="0" sldId="262"/>
            <ac:spMk id="3" creationId="{5294D309-5245-4474-A8BB-CD81F34A631E}"/>
          </ac:spMkLst>
        </pc:spChg>
      </pc:sldChg>
      <pc:sldChg chg="modSp mod">
        <pc:chgData name="Sci Library User" userId="b38e8abe-debd-4b7b-a571-441ea48c3b71" providerId="ADAL" clId="{49B39EC6-D713-4F8B-9306-159EF5D4C247}" dt="2020-05-21T12:15:50.135" v="47" actId="122"/>
        <pc:sldMkLst>
          <pc:docMk/>
          <pc:sldMk cId="0" sldId="263"/>
        </pc:sldMkLst>
        <pc:spChg chg="mod">
          <ac:chgData name="Sci Library User" userId="b38e8abe-debd-4b7b-a571-441ea48c3b71" providerId="ADAL" clId="{49B39EC6-D713-4F8B-9306-159EF5D4C247}" dt="2020-05-21T12:15:50.135" v="47" actId="122"/>
          <ac:spMkLst>
            <pc:docMk/>
            <pc:sldMk cId="0" sldId="263"/>
            <ac:spMk id="2" creationId="{3F043804-F671-40DE-A5F4-2BEAB0E07997}"/>
          </ac:spMkLst>
        </pc:spChg>
      </pc:sldChg>
      <pc:sldChg chg="addSp delSp modSp mod">
        <pc:chgData name="Sci Library User" userId="b38e8abe-debd-4b7b-a571-441ea48c3b71" providerId="ADAL" clId="{49B39EC6-D713-4F8B-9306-159EF5D4C247}" dt="2020-05-21T12:19:08.321" v="72" actId="20577"/>
        <pc:sldMkLst>
          <pc:docMk/>
          <pc:sldMk cId="0" sldId="264"/>
        </pc:sldMkLst>
        <pc:spChg chg="mod topLvl">
          <ac:chgData name="Sci Library User" userId="b38e8abe-debd-4b7b-a571-441ea48c3b71" providerId="ADAL" clId="{49B39EC6-D713-4F8B-9306-159EF5D4C247}" dt="2020-05-21T12:19:08.321" v="72" actId="20577"/>
          <ac:spMkLst>
            <pc:docMk/>
            <pc:sldMk cId="0" sldId="264"/>
            <ac:spMk id="3" creationId="{9261EC4D-1955-4362-BF6B-AA605667A0AC}"/>
          </ac:spMkLst>
        </pc:spChg>
        <pc:grpChg chg="del mod topLvl">
          <ac:chgData name="Sci Library User" userId="b38e8abe-debd-4b7b-a571-441ea48c3b71" providerId="ADAL" clId="{49B39EC6-D713-4F8B-9306-159EF5D4C247}" dt="2020-05-21T12:18:26.781" v="51" actId="478"/>
          <ac:grpSpMkLst>
            <pc:docMk/>
            <pc:sldMk cId="0" sldId="264"/>
            <ac:grpSpMk id="2" creationId="{C4BEAD7B-3385-46E8-B552-5ED61FA158BE}"/>
          </ac:grpSpMkLst>
        </pc:grpChg>
        <pc:grpChg chg="add del">
          <ac:chgData name="Sci Library User" userId="b38e8abe-debd-4b7b-a571-441ea48c3b71" providerId="ADAL" clId="{49B39EC6-D713-4F8B-9306-159EF5D4C247}" dt="2020-05-21T12:18:24.754" v="50" actId="165"/>
          <ac:grpSpMkLst>
            <pc:docMk/>
            <pc:sldMk cId="0" sldId="264"/>
            <ac:grpSpMk id="4" creationId="{E73F45C9-4439-42D5-BBDE-C5E5AA9AF9AD}"/>
          </ac:grpSpMkLst>
        </pc:grpChg>
        <pc:picChg chg="add mod">
          <ac:chgData name="Sci Library User" userId="b38e8abe-debd-4b7b-a571-441ea48c3b71" providerId="ADAL" clId="{49B39EC6-D713-4F8B-9306-159EF5D4C247}" dt="2020-05-21T12:18:43.397" v="58" actId="1076"/>
          <ac:picMkLst>
            <pc:docMk/>
            <pc:sldMk cId="0" sldId="264"/>
            <ac:picMk id="8" creationId="{E4D1C3C7-C8BA-4644-9949-64E25A305B66}"/>
          </ac:picMkLst>
        </pc:picChg>
        <pc:picChg chg="mod">
          <ac:chgData name="Sci Library User" userId="b38e8abe-debd-4b7b-a571-441ea48c3b71" providerId="ADAL" clId="{49B39EC6-D713-4F8B-9306-159EF5D4C247}" dt="2020-05-21T12:18:24.754" v="50" actId="165"/>
          <ac:picMkLst>
            <pc:docMk/>
            <pc:sldMk cId="0" sldId="264"/>
            <ac:picMk id="12291" creationId="{00000000-0000-0000-0000-000000000000}"/>
          </ac:picMkLst>
        </pc:picChg>
        <pc:picChg chg="mod">
          <ac:chgData name="Sci Library User" userId="b38e8abe-debd-4b7b-a571-441ea48c3b71" providerId="ADAL" clId="{49B39EC6-D713-4F8B-9306-159EF5D4C247}" dt="2020-05-21T12:18:24.754" v="50" actId="165"/>
          <ac:picMkLst>
            <pc:docMk/>
            <pc:sldMk cId="0" sldId="264"/>
            <ac:picMk id="12292" creationId="{00000000-0000-0000-0000-000000000000}"/>
          </ac:picMkLst>
        </pc:picChg>
      </pc:sldChg>
      <pc:sldChg chg="modSp mod">
        <pc:chgData name="Sci Library User" userId="b38e8abe-debd-4b7b-a571-441ea48c3b71" providerId="ADAL" clId="{49B39EC6-D713-4F8B-9306-159EF5D4C247}" dt="2020-05-21T12:09:46.905" v="21" actId="27636"/>
        <pc:sldMkLst>
          <pc:docMk/>
          <pc:sldMk cId="0" sldId="265"/>
        </pc:sldMkLst>
        <pc:spChg chg="mod">
          <ac:chgData name="Sci Library User" userId="b38e8abe-debd-4b7b-a571-441ea48c3b71" providerId="ADAL" clId="{49B39EC6-D713-4F8B-9306-159EF5D4C247}" dt="2020-05-21T12:09:46.905" v="21" actId="27636"/>
          <ac:spMkLst>
            <pc:docMk/>
            <pc:sldMk cId="0" sldId="265"/>
            <ac:spMk id="14339" creationId="{00000000-0000-0000-0000-000000000000}"/>
          </ac:spMkLst>
        </pc:spChg>
      </pc:sldChg>
      <pc:sldChg chg="addSp modSp mod">
        <pc:chgData name="Sci Library User" userId="b38e8abe-debd-4b7b-a571-441ea48c3b71" providerId="ADAL" clId="{49B39EC6-D713-4F8B-9306-159EF5D4C247}" dt="2020-05-21T12:52:59.759" v="1317" actId="27636"/>
        <pc:sldMkLst>
          <pc:docMk/>
          <pc:sldMk cId="0" sldId="268"/>
        </pc:sldMkLst>
        <pc:spChg chg="mod">
          <ac:chgData name="Sci Library User" userId="b38e8abe-debd-4b7b-a571-441ea48c3b71" providerId="ADAL" clId="{49B39EC6-D713-4F8B-9306-159EF5D4C247}" dt="2020-05-21T12:52:59.759" v="1317" actId="27636"/>
          <ac:spMkLst>
            <pc:docMk/>
            <pc:sldMk cId="0" sldId="268"/>
            <ac:spMk id="23555" creationId="{00000000-0000-0000-0000-000000000000}"/>
          </ac:spMkLst>
        </pc:spChg>
        <pc:picChg chg="add mod">
          <ac:chgData name="Sci Library User" userId="b38e8abe-debd-4b7b-a571-441ea48c3b71" providerId="ADAL" clId="{49B39EC6-D713-4F8B-9306-159EF5D4C247}" dt="2020-05-21T12:52:52.476" v="1313" actId="1076"/>
          <ac:picMkLst>
            <pc:docMk/>
            <pc:sldMk cId="0" sldId="268"/>
            <ac:picMk id="4" creationId="{69390D19-23DD-4FFD-8646-2BB9ACC579E7}"/>
          </ac:picMkLst>
        </pc:picChg>
      </pc:sldChg>
      <pc:sldChg chg="modSp mod">
        <pc:chgData name="Sci Library User" userId="b38e8abe-debd-4b7b-a571-441ea48c3b71" providerId="ADAL" clId="{49B39EC6-D713-4F8B-9306-159EF5D4C247}" dt="2020-05-21T12:09:40.343" v="20" actId="27636"/>
        <pc:sldMkLst>
          <pc:docMk/>
          <pc:sldMk cId="0" sldId="269"/>
        </pc:sldMkLst>
        <pc:spChg chg="mod">
          <ac:chgData name="Sci Library User" userId="b38e8abe-debd-4b7b-a571-441ea48c3b71" providerId="ADAL" clId="{49B39EC6-D713-4F8B-9306-159EF5D4C247}" dt="2020-05-21T12:09:40.343" v="20" actId="27636"/>
          <ac:spMkLst>
            <pc:docMk/>
            <pc:sldMk cId="0" sldId="269"/>
            <ac:spMk id="24579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21T12:51:33.214" v="1307" actId="27636"/>
        <pc:sldMkLst>
          <pc:docMk/>
          <pc:sldMk cId="0" sldId="270"/>
        </pc:sldMkLst>
        <pc:spChg chg="mod">
          <ac:chgData name="Sci Library User" userId="b38e8abe-debd-4b7b-a571-441ea48c3b71" providerId="ADAL" clId="{49B39EC6-D713-4F8B-9306-159EF5D4C247}" dt="2020-05-21T12:51:33.214" v="1307" actId="27636"/>
          <ac:spMkLst>
            <pc:docMk/>
            <pc:sldMk cId="0" sldId="270"/>
            <ac:spMk id="34819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21T14:08:17.447" v="1475" actId="1076"/>
        <pc:sldMkLst>
          <pc:docMk/>
          <pc:sldMk cId="0" sldId="272"/>
        </pc:sldMkLst>
        <pc:spChg chg="mod">
          <ac:chgData name="Sci Library User" userId="b38e8abe-debd-4b7b-a571-441ea48c3b71" providerId="ADAL" clId="{49B39EC6-D713-4F8B-9306-159EF5D4C247}" dt="2020-05-21T14:08:17.447" v="1475" actId="1076"/>
          <ac:spMkLst>
            <pc:docMk/>
            <pc:sldMk cId="0" sldId="272"/>
            <ac:spMk id="49155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07T16:50:30.518" v="18"/>
        <pc:sldMkLst>
          <pc:docMk/>
          <pc:sldMk cId="0" sldId="310"/>
        </pc:sldMkLst>
        <pc:spChg chg="mod">
          <ac:chgData name="Sci Library User" userId="b38e8abe-debd-4b7b-a571-441ea48c3b71" providerId="ADAL" clId="{49B39EC6-D713-4F8B-9306-159EF5D4C247}" dt="2020-05-07T16:50:30.518" v="18"/>
          <ac:spMkLst>
            <pc:docMk/>
            <pc:sldMk cId="0" sldId="310"/>
            <ac:spMk id="2" creationId="{5B1DA4A4-B2E1-4C10-88E1-291E3A40BDFE}"/>
          </ac:spMkLst>
        </pc:spChg>
      </pc:sldChg>
      <pc:sldChg chg="modSp mod">
        <pc:chgData name="Sci Library User" userId="b38e8abe-debd-4b7b-a571-441ea48c3b71" providerId="ADAL" clId="{49B39EC6-D713-4F8B-9306-159EF5D4C247}" dt="2020-05-21T12:37:06.801" v="1206" actId="1076"/>
        <pc:sldMkLst>
          <pc:docMk/>
          <pc:sldMk cId="0" sldId="317"/>
        </pc:sldMkLst>
        <pc:spChg chg="mod">
          <ac:chgData name="Sci Library User" userId="b38e8abe-debd-4b7b-a571-441ea48c3b71" providerId="ADAL" clId="{49B39EC6-D713-4F8B-9306-159EF5D4C247}" dt="2020-05-21T12:37:03.934" v="1204" actId="14100"/>
          <ac:spMkLst>
            <pc:docMk/>
            <pc:sldMk cId="0" sldId="317"/>
            <ac:spMk id="2" creationId="{7E386831-4328-4998-9EA8-12E6ABD3EAAC}"/>
          </ac:spMkLst>
        </pc:spChg>
        <pc:picChg chg="mod">
          <ac:chgData name="Sci Library User" userId="b38e8abe-debd-4b7b-a571-441ea48c3b71" providerId="ADAL" clId="{49B39EC6-D713-4F8B-9306-159EF5D4C247}" dt="2020-05-21T12:37:06.801" v="1206" actId="1076"/>
          <ac:picMkLst>
            <pc:docMk/>
            <pc:sldMk cId="0" sldId="317"/>
            <ac:picMk id="19458" creationId="{00000000-0000-0000-0000-000000000000}"/>
          </ac:picMkLst>
        </pc:picChg>
      </pc:sldChg>
      <pc:sldChg chg="modSp mod">
        <pc:chgData name="Sci Library User" userId="b38e8abe-debd-4b7b-a571-441ea48c3b71" providerId="ADAL" clId="{49B39EC6-D713-4F8B-9306-159EF5D4C247}" dt="2020-05-21T12:14:05.368" v="36" actId="115"/>
        <pc:sldMkLst>
          <pc:docMk/>
          <pc:sldMk cId="676924542" sldId="324"/>
        </pc:sldMkLst>
        <pc:spChg chg="mod">
          <ac:chgData name="Sci Library User" userId="b38e8abe-debd-4b7b-a571-441ea48c3b71" providerId="ADAL" clId="{49B39EC6-D713-4F8B-9306-159EF5D4C247}" dt="2020-05-21T12:14:05.368" v="36" actId="115"/>
          <ac:spMkLst>
            <pc:docMk/>
            <pc:sldMk cId="676924542" sldId="324"/>
            <ac:spMk id="3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21T12:28:30.630" v="463" actId="14100"/>
        <pc:sldMkLst>
          <pc:docMk/>
          <pc:sldMk cId="2551868994" sldId="326"/>
        </pc:sldMkLst>
        <pc:spChg chg="mod">
          <ac:chgData name="Sci Library User" userId="b38e8abe-debd-4b7b-a571-441ea48c3b71" providerId="ADAL" clId="{49B39EC6-D713-4F8B-9306-159EF5D4C247}" dt="2020-05-21T12:28:30.630" v="463" actId="14100"/>
          <ac:spMkLst>
            <pc:docMk/>
            <pc:sldMk cId="2551868994" sldId="326"/>
            <ac:spMk id="3" creationId="{00000000-0000-0000-0000-000000000000}"/>
          </ac:spMkLst>
        </pc:spChg>
        <pc:spChg chg="mod">
          <ac:chgData name="Sci Library User" userId="b38e8abe-debd-4b7b-a571-441ea48c3b71" providerId="ADAL" clId="{49B39EC6-D713-4F8B-9306-159EF5D4C247}" dt="2020-05-21T12:19:51.673" v="79" actId="13926"/>
          <ac:spMkLst>
            <pc:docMk/>
            <pc:sldMk cId="2551868994" sldId="326"/>
            <ac:spMk id="4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21T12:14:21.753" v="37" actId="2711"/>
        <pc:sldMkLst>
          <pc:docMk/>
          <pc:sldMk cId="3373648549" sldId="328"/>
        </pc:sldMkLst>
        <pc:spChg chg="mod">
          <ac:chgData name="Sci Library User" userId="b38e8abe-debd-4b7b-a571-441ea48c3b71" providerId="ADAL" clId="{49B39EC6-D713-4F8B-9306-159EF5D4C247}" dt="2020-05-21T12:10:57.490" v="30" actId="20577"/>
          <ac:spMkLst>
            <pc:docMk/>
            <pc:sldMk cId="3373648549" sldId="328"/>
            <ac:spMk id="3" creationId="{4C955F34-8C28-447C-89BE-0FE69B162167}"/>
          </ac:spMkLst>
        </pc:spChg>
        <pc:graphicFrameChg chg="mod">
          <ac:chgData name="Sci Library User" userId="b38e8abe-debd-4b7b-a571-441ea48c3b71" providerId="ADAL" clId="{49B39EC6-D713-4F8B-9306-159EF5D4C247}" dt="2020-05-21T12:14:21.753" v="37" actId="2711"/>
          <ac:graphicFrameMkLst>
            <pc:docMk/>
            <pc:sldMk cId="3373648549" sldId="328"/>
            <ac:graphicFrameMk id="5" creationId="{BADCA41C-8949-4225-9092-F6A75DADD251}"/>
          </ac:graphicFrameMkLst>
        </pc:graphicFrameChg>
      </pc:sldChg>
      <pc:sldChg chg="delSp del">
        <pc:chgData name="Sci Library User" userId="b38e8abe-debd-4b7b-a571-441ea48c3b71" providerId="ADAL" clId="{49B39EC6-D713-4F8B-9306-159EF5D4C247}" dt="2020-05-21T12:19:11.278" v="73" actId="47"/>
        <pc:sldMkLst>
          <pc:docMk/>
          <pc:sldMk cId="530794330" sldId="329"/>
        </pc:sldMkLst>
        <pc:picChg chg="del">
          <ac:chgData name="Sci Library User" userId="b38e8abe-debd-4b7b-a571-441ea48c3b71" providerId="ADAL" clId="{49B39EC6-D713-4F8B-9306-159EF5D4C247}" dt="2020-05-21T12:18:28.499" v="52" actId="21"/>
          <ac:picMkLst>
            <pc:docMk/>
            <pc:sldMk cId="530794330" sldId="329"/>
            <ac:picMk id="49154" creationId="{E121F322-74AD-4CE1-9E57-690ACFA5C752}"/>
          </ac:picMkLst>
        </pc:picChg>
      </pc:sldChg>
      <pc:sldChg chg="modSp mod">
        <pc:chgData name="Sci Library User" userId="b38e8abe-debd-4b7b-a571-441ea48c3b71" providerId="ADAL" clId="{49B39EC6-D713-4F8B-9306-159EF5D4C247}" dt="2020-05-21T12:53:57.830" v="1322"/>
        <pc:sldMkLst>
          <pc:docMk/>
          <pc:sldMk cId="3662550541" sldId="332"/>
        </pc:sldMkLst>
        <pc:spChg chg="mod">
          <ac:chgData name="Sci Library User" userId="b38e8abe-debd-4b7b-a571-441ea48c3b71" providerId="ADAL" clId="{49B39EC6-D713-4F8B-9306-159EF5D4C247}" dt="2020-05-21T12:53:57.830" v="1322"/>
          <ac:spMkLst>
            <pc:docMk/>
            <pc:sldMk cId="3662550541" sldId="332"/>
            <ac:spMk id="49155" creationId="{00000000-0000-0000-0000-000000000000}"/>
          </ac:spMkLst>
        </pc:spChg>
      </pc:sldChg>
      <pc:sldChg chg="modSp mod">
        <pc:chgData name="Sci Library User" userId="b38e8abe-debd-4b7b-a571-441ea48c3b71" providerId="ADAL" clId="{49B39EC6-D713-4F8B-9306-159EF5D4C247}" dt="2020-05-07T16:49:50.348" v="13" actId="13926"/>
        <pc:sldMkLst>
          <pc:docMk/>
          <pc:sldMk cId="1968632179" sldId="335"/>
        </pc:sldMkLst>
        <pc:spChg chg="mod">
          <ac:chgData name="Sci Library User" userId="b38e8abe-debd-4b7b-a571-441ea48c3b71" providerId="ADAL" clId="{49B39EC6-D713-4F8B-9306-159EF5D4C247}" dt="2020-05-07T16:49:50.348" v="13" actId="13926"/>
          <ac:spMkLst>
            <pc:docMk/>
            <pc:sldMk cId="1968632179" sldId="335"/>
            <ac:spMk id="3" creationId="{900CF930-0011-4F83-9322-C19E96A223D1}"/>
          </ac:spMkLst>
        </pc:spChg>
      </pc:sldChg>
      <pc:sldChg chg="modSp add mod">
        <pc:chgData name="Sci Library User" userId="b38e8abe-debd-4b7b-a571-441ea48c3b71" providerId="ADAL" clId="{49B39EC6-D713-4F8B-9306-159EF5D4C247}" dt="2020-05-21T12:20:47.060" v="89" actId="207"/>
        <pc:sldMkLst>
          <pc:docMk/>
          <pc:sldMk cId="835873483" sldId="336"/>
        </pc:sldMkLst>
        <pc:spChg chg="mod">
          <ac:chgData name="Sci Library User" userId="b38e8abe-debd-4b7b-a571-441ea48c3b71" providerId="ADAL" clId="{49B39EC6-D713-4F8B-9306-159EF5D4C247}" dt="2020-05-21T12:20:47.060" v="89" actId="207"/>
          <ac:spMkLst>
            <pc:docMk/>
            <pc:sldMk cId="835873483" sldId="336"/>
            <ac:spMk id="4" creationId="{48AF186F-5B45-4644-A394-8AD566BE6678}"/>
          </ac:spMkLst>
        </pc:spChg>
      </pc:sldChg>
      <pc:sldChg chg="addSp delSp modSp new mod">
        <pc:chgData name="Sci Library User" userId="b38e8abe-debd-4b7b-a571-441ea48c3b71" providerId="ADAL" clId="{49B39EC6-D713-4F8B-9306-159EF5D4C247}" dt="2020-05-21T12:32:25.901" v="1202" actId="14734"/>
        <pc:sldMkLst>
          <pc:docMk/>
          <pc:sldMk cId="3421498609" sldId="337"/>
        </pc:sldMkLst>
        <pc:spChg chg="mod">
          <ac:chgData name="Sci Library User" userId="b38e8abe-debd-4b7b-a571-441ea48c3b71" providerId="ADAL" clId="{49B39EC6-D713-4F8B-9306-159EF5D4C247}" dt="2020-05-21T12:28:53.633" v="486" actId="403"/>
          <ac:spMkLst>
            <pc:docMk/>
            <pc:sldMk cId="3421498609" sldId="337"/>
            <ac:spMk id="2" creationId="{5FFCE5D9-5631-4C8F-A8ED-A2BC4870443E}"/>
          </ac:spMkLst>
        </pc:spChg>
        <pc:spChg chg="del">
          <ac:chgData name="Sci Library User" userId="b38e8abe-debd-4b7b-a571-441ea48c3b71" providerId="ADAL" clId="{49B39EC6-D713-4F8B-9306-159EF5D4C247}" dt="2020-05-21T12:28:59.976" v="487" actId="3680"/>
          <ac:spMkLst>
            <pc:docMk/>
            <pc:sldMk cId="3421498609" sldId="337"/>
            <ac:spMk id="3" creationId="{4F79C94B-39C2-4F32-A0EB-CFB9B1ACB616}"/>
          </ac:spMkLst>
        </pc:spChg>
        <pc:graphicFrameChg chg="add mod ord modGraphic">
          <ac:chgData name="Sci Library User" userId="b38e8abe-debd-4b7b-a571-441ea48c3b71" providerId="ADAL" clId="{49B39EC6-D713-4F8B-9306-159EF5D4C247}" dt="2020-05-21T12:32:25.901" v="1202" actId="14734"/>
          <ac:graphicFrameMkLst>
            <pc:docMk/>
            <pc:sldMk cId="3421498609" sldId="337"/>
            <ac:graphicFrameMk id="4" creationId="{78A37EB2-5EED-4D1F-847D-79FBDF19BC0A}"/>
          </ac:graphicFrameMkLst>
        </pc:graphicFrameChg>
      </pc:sldChg>
    </pc:docChg>
  </pc:docChgLst>
  <pc:docChgLst>
    <pc:chgData name="Sci Library User" userId="b38e8abe-debd-4b7b-a571-441ea48c3b71" providerId="ADAL" clId="{2C73948A-5625-4EDB-965B-F0054A11B09D}"/>
    <pc:docChg chg="undo custSel addSld delSld modSld modSection">
      <pc:chgData name="Sci Library User" userId="b38e8abe-debd-4b7b-a571-441ea48c3b71" providerId="ADAL" clId="{2C73948A-5625-4EDB-965B-F0054A11B09D}" dt="2020-06-21T08:19:26.040" v="1008" actId="47"/>
      <pc:docMkLst>
        <pc:docMk/>
      </pc:docMkLst>
      <pc:sldChg chg="addSp modSp mod chgLayout">
        <pc:chgData name="Sci Library User" userId="b38e8abe-debd-4b7b-a571-441ea48c3b71" providerId="ADAL" clId="{2C73948A-5625-4EDB-965B-F0054A11B09D}" dt="2020-06-21T07:36:31.765" v="476" actId="1076"/>
        <pc:sldMkLst>
          <pc:docMk/>
          <pc:sldMk cId="0" sldId="261"/>
        </pc:sldMkLst>
        <pc:spChg chg="add mod">
          <ac:chgData name="Sci Library User" userId="b38e8abe-debd-4b7b-a571-441ea48c3b71" providerId="ADAL" clId="{2C73948A-5625-4EDB-965B-F0054A11B09D}" dt="2020-06-21T07:36:31.765" v="476" actId="1076"/>
          <ac:spMkLst>
            <pc:docMk/>
            <pc:sldMk cId="0" sldId="261"/>
            <ac:spMk id="5" creationId="{42F792DA-BFBE-4F07-B8B6-FDAD3C646449}"/>
          </ac:spMkLst>
        </pc:spChg>
        <pc:spChg chg="mod ord">
          <ac:chgData name="Sci Library User" userId="b38e8abe-debd-4b7b-a571-441ea48c3b71" providerId="ADAL" clId="{2C73948A-5625-4EDB-965B-F0054A11B09D}" dt="2020-06-21T07:35:44.404" v="460" actId="700"/>
          <ac:spMkLst>
            <pc:docMk/>
            <pc:sldMk cId="0" sldId="261"/>
            <ac:spMk id="10242" creationId="{00000000-0000-0000-0000-000000000000}"/>
          </ac:spMkLst>
        </pc:spChg>
        <pc:spChg chg="mod ord">
          <ac:chgData name="Sci Library User" userId="b38e8abe-debd-4b7b-a571-441ea48c3b71" providerId="ADAL" clId="{2C73948A-5625-4EDB-965B-F0054A11B09D}" dt="2020-06-21T07:36:02.115" v="465" actId="13926"/>
          <ac:spMkLst>
            <pc:docMk/>
            <pc:sldMk cId="0" sldId="261"/>
            <ac:spMk id="10243" creationId="{00000000-0000-0000-0000-000000000000}"/>
          </ac:spMkLst>
        </pc:spChg>
        <pc:picChg chg="add mod">
          <ac:chgData name="Sci Library User" userId="b38e8abe-debd-4b7b-a571-441ea48c3b71" providerId="ADAL" clId="{2C73948A-5625-4EDB-965B-F0054A11B09D}" dt="2020-06-21T07:36:15.526" v="470" actId="1076"/>
          <ac:picMkLst>
            <pc:docMk/>
            <pc:sldMk cId="0" sldId="261"/>
            <ac:picMk id="4" creationId="{86A22882-3CD1-40B5-B207-E86742359653}"/>
          </ac:picMkLst>
        </pc:picChg>
      </pc:sldChg>
      <pc:sldChg chg="delSp modSp mod">
        <pc:chgData name="Sci Library User" userId="b38e8abe-debd-4b7b-a571-441ea48c3b71" providerId="ADAL" clId="{2C73948A-5625-4EDB-965B-F0054A11B09D}" dt="2020-06-21T07:56:40.902" v="655" actId="21"/>
        <pc:sldMkLst>
          <pc:docMk/>
          <pc:sldMk cId="0" sldId="262"/>
        </pc:sldMkLst>
        <pc:spChg chg="del mod">
          <ac:chgData name="Sci Library User" userId="b38e8abe-debd-4b7b-a571-441ea48c3b71" providerId="ADAL" clId="{2C73948A-5625-4EDB-965B-F0054A11B09D}" dt="2020-06-21T07:56:40.902" v="655" actId="21"/>
          <ac:spMkLst>
            <pc:docMk/>
            <pc:sldMk cId="0" sldId="262"/>
            <ac:spMk id="3" creationId="{5294D309-5245-4474-A8BB-CD81F34A631E}"/>
          </ac:spMkLst>
        </pc:spChg>
        <pc:spChg chg="mod">
          <ac:chgData name="Sci Library User" userId="b38e8abe-debd-4b7b-a571-441ea48c3b71" providerId="ADAL" clId="{2C73948A-5625-4EDB-965B-F0054A11B09D}" dt="2020-06-21T07:44:51.999" v="531" actId="1076"/>
          <ac:spMkLst>
            <pc:docMk/>
            <pc:sldMk cId="0" sldId="262"/>
            <ac:spMk id="13320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7:46:24.789" v="550" actId="122"/>
          <ac:spMkLst>
            <pc:docMk/>
            <pc:sldMk cId="0" sldId="262"/>
            <ac:spMk id="13323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7:46:56.817" v="559"/>
          <ac:spMkLst>
            <pc:docMk/>
            <pc:sldMk cId="0" sldId="262"/>
            <ac:spMk id="13324" creationId="{00000000-0000-0000-0000-000000000000}"/>
          </ac:spMkLst>
        </pc:spChg>
        <pc:grpChg chg="mod">
          <ac:chgData name="Sci Library User" userId="b38e8abe-debd-4b7b-a571-441ea48c3b71" providerId="ADAL" clId="{2C73948A-5625-4EDB-965B-F0054A11B09D}" dt="2020-06-21T07:44:51.999" v="531" actId="1076"/>
          <ac:grpSpMkLst>
            <pc:docMk/>
            <pc:sldMk cId="0" sldId="262"/>
            <ac:grpSpMk id="2" creationId="{C0A67BA5-83F5-4347-B9CC-FBFB557279A1}"/>
          </ac:grpSpMkLst>
        </pc:grpChg>
        <pc:picChg chg="mod">
          <ac:chgData name="Sci Library User" userId="b38e8abe-debd-4b7b-a571-441ea48c3b71" providerId="ADAL" clId="{2C73948A-5625-4EDB-965B-F0054A11B09D}" dt="2020-06-21T07:44:51.999" v="531" actId="1076"/>
          <ac:picMkLst>
            <pc:docMk/>
            <pc:sldMk cId="0" sldId="262"/>
            <ac:picMk id="13318" creationId="{00000000-0000-0000-0000-000000000000}"/>
          </ac:picMkLst>
        </pc:picChg>
      </pc:sldChg>
      <pc:sldChg chg="delSp del mod">
        <pc:chgData name="Sci Library User" userId="b38e8abe-debd-4b7b-a571-441ea48c3b71" providerId="ADAL" clId="{2C73948A-5625-4EDB-965B-F0054A11B09D}" dt="2020-06-21T07:36:35.364" v="477" actId="47"/>
        <pc:sldMkLst>
          <pc:docMk/>
          <pc:sldMk cId="0" sldId="263"/>
        </pc:sldMkLst>
        <pc:spChg chg="del">
          <ac:chgData name="Sci Library User" userId="b38e8abe-debd-4b7b-a571-441ea48c3b71" providerId="ADAL" clId="{2C73948A-5625-4EDB-965B-F0054A11B09D}" dt="2020-06-21T07:36:19.816" v="471" actId="21"/>
          <ac:spMkLst>
            <pc:docMk/>
            <pc:sldMk cId="0" sldId="263"/>
            <ac:spMk id="2" creationId="{3F043804-F671-40DE-A5F4-2BEAB0E07997}"/>
          </ac:spMkLst>
        </pc:spChg>
        <pc:picChg chg="del">
          <ac:chgData name="Sci Library User" userId="b38e8abe-debd-4b7b-a571-441ea48c3b71" providerId="ADAL" clId="{2C73948A-5625-4EDB-965B-F0054A11B09D}" dt="2020-06-21T07:36:04.078" v="466" actId="21"/>
          <ac:picMkLst>
            <pc:docMk/>
            <pc:sldMk cId="0" sldId="263"/>
            <ac:picMk id="11267" creationId="{00000000-0000-0000-0000-000000000000}"/>
          </ac:picMkLst>
        </pc:picChg>
      </pc:sldChg>
      <pc:sldChg chg="modSp mod">
        <pc:chgData name="Sci Library User" userId="b38e8abe-debd-4b7b-a571-441ea48c3b71" providerId="ADAL" clId="{2C73948A-5625-4EDB-965B-F0054A11B09D}" dt="2020-06-21T07:37:09.374" v="495" actId="1076"/>
        <pc:sldMkLst>
          <pc:docMk/>
          <pc:sldMk cId="0" sldId="264"/>
        </pc:sldMkLst>
        <pc:spChg chg="mod">
          <ac:chgData name="Sci Library User" userId="b38e8abe-debd-4b7b-a571-441ea48c3b71" providerId="ADAL" clId="{2C73948A-5625-4EDB-965B-F0054A11B09D}" dt="2020-06-21T07:36:58.752" v="490" actId="14100"/>
          <ac:spMkLst>
            <pc:docMk/>
            <pc:sldMk cId="0" sldId="264"/>
            <ac:spMk id="3" creationId="{9261EC4D-1955-4362-BF6B-AA605667A0AC}"/>
          </ac:spMkLst>
        </pc:spChg>
        <pc:picChg chg="mod">
          <ac:chgData name="Sci Library User" userId="b38e8abe-debd-4b7b-a571-441ea48c3b71" providerId="ADAL" clId="{2C73948A-5625-4EDB-965B-F0054A11B09D}" dt="2020-06-21T07:37:09.374" v="495" actId="1076"/>
          <ac:picMkLst>
            <pc:docMk/>
            <pc:sldMk cId="0" sldId="264"/>
            <ac:picMk id="8" creationId="{E4D1C3C7-C8BA-4644-9949-64E25A305B66}"/>
          </ac:picMkLst>
        </pc:picChg>
      </pc:sldChg>
      <pc:sldChg chg="modSp mod">
        <pc:chgData name="Sci Library User" userId="b38e8abe-debd-4b7b-a571-441ea48c3b71" providerId="ADAL" clId="{2C73948A-5625-4EDB-965B-F0054A11B09D}" dt="2020-06-21T08:04:38.410" v="674" actId="20577"/>
        <pc:sldMkLst>
          <pc:docMk/>
          <pc:sldMk cId="0" sldId="265"/>
        </pc:sldMkLst>
        <pc:spChg chg="mod">
          <ac:chgData name="Sci Library User" userId="b38e8abe-debd-4b7b-a571-441ea48c3b71" providerId="ADAL" clId="{2C73948A-5625-4EDB-965B-F0054A11B09D}" dt="2020-06-21T08:04:38.410" v="674" actId="20577"/>
          <ac:spMkLst>
            <pc:docMk/>
            <pc:sldMk cId="0" sldId="265"/>
            <ac:spMk id="14339" creationId="{00000000-0000-0000-0000-000000000000}"/>
          </ac:spMkLst>
        </pc:spChg>
      </pc:sldChg>
      <pc:sldChg chg="modSp mod">
        <pc:chgData name="Sci Library User" userId="b38e8abe-debd-4b7b-a571-441ea48c3b71" providerId="ADAL" clId="{2C73948A-5625-4EDB-965B-F0054A11B09D}" dt="2020-06-21T08:15:16.890" v="939" actId="20577"/>
        <pc:sldMkLst>
          <pc:docMk/>
          <pc:sldMk cId="0" sldId="272"/>
        </pc:sldMkLst>
        <pc:spChg chg="mod">
          <ac:chgData name="Sci Library User" userId="b38e8abe-debd-4b7b-a571-441ea48c3b71" providerId="ADAL" clId="{2C73948A-5625-4EDB-965B-F0054A11B09D}" dt="2020-06-21T08:15:16.890" v="939" actId="20577"/>
          <ac:spMkLst>
            <pc:docMk/>
            <pc:sldMk cId="0" sldId="272"/>
            <ac:spMk id="21506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8:14:19.558" v="879" actId="6549"/>
          <ac:spMkLst>
            <pc:docMk/>
            <pc:sldMk cId="0" sldId="272"/>
            <ac:spMk id="49155" creationId="{00000000-0000-0000-0000-000000000000}"/>
          </ac:spMkLst>
        </pc:spChg>
      </pc:sldChg>
      <pc:sldChg chg="mod modShow">
        <pc:chgData name="Sci Library User" userId="b38e8abe-debd-4b7b-a571-441ea48c3b71" providerId="ADAL" clId="{2C73948A-5625-4EDB-965B-F0054A11B09D}" dt="2020-06-21T08:03:10.735" v="661" actId="729"/>
        <pc:sldMkLst>
          <pc:docMk/>
          <pc:sldMk cId="0" sldId="292"/>
        </pc:sldMkLst>
      </pc:sldChg>
      <pc:sldChg chg="del mod modShow">
        <pc:chgData name="Sci Library User" userId="b38e8abe-debd-4b7b-a571-441ea48c3b71" providerId="ADAL" clId="{2C73948A-5625-4EDB-965B-F0054A11B09D}" dt="2020-06-21T08:19:26.040" v="1008" actId="47"/>
        <pc:sldMkLst>
          <pc:docMk/>
          <pc:sldMk cId="0" sldId="293"/>
        </pc:sldMkLst>
      </pc:sldChg>
      <pc:sldChg chg="mod modShow">
        <pc:chgData name="Sci Library User" userId="b38e8abe-debd-4b7b-a571-441ea48c3b71" providerId="ADAL" clId="{2C73948A-5625-4EDB-965B-F0054A11B09D}" dt="2020-06-21T08:03:07.524" v="660" actId="729"/>
        <pc:sldMkLst>
          <pc:docMk/>
          <pc:sldMk cId="0" sldId="322"/>
        </pc:sldMkLst>
      </pc:sldChg>
      <pc:sldChg chg="mod modShow">
        <pc:chgData name="Sci Library User" userId="b38e8abe-debd-4b7b-a571-441ea48c3b71" providerId="ADAL" clId="{2C73948A-5625-4EDB-965B-F0054A11B09D}" dt="2020-06-21T08:03:07.524" v="660" actId="729"/>
        <pc:sldMkLst>
          <pc:docMk/>
          <pc:sldMk cId="0" sldId="323"/>
        </pc:sldMkLst>
      </pc:sldChg>
      <pc:sldChg chg="modSp mod">
        <pc:chgData name="Sci Library User" userId="b38e8abe-debd-4b7b-a571-441ea48c3b71" providerId="ADAL" clId="{2C73948A-5625-4EDB-965B-F0054A11B09D}" dt="2020-06-21T07:33:19.288" v="459" actId="13822"/>
        <pc:sldMkLst>
          <pc:docMk/>
          <pc:sldMk cId="676924542" sldId="324"/>
        </pc:sldMkLst>
        <pc:spChg chg="mod">
          <ac:chgData name="Sci Library User" userId="b38e8abe-debd-4b7b-a571-441ea48c3b71" providerId="ADAL" clId="{2C73948A-5625-4EDB-965B-F0054A11B09D}" dt="2020-06-21T07:18:58.934" v="120" actId="14100"/>
          <ac:spMkLst>
            <pc:docMk/>
            <pc:sldMk cId="676924542" sldId="324"/>
            <ac:spMk id="2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7:31:59.942" v="414" actId="948"/>
          <ac:spMkLst>
            <pc:docMk/>
            <pc:sldMk cId="676924542" sldId="324"/>
            <ac:spMk id="3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7:33:19.288" v="459" actId="13822"/>
          <ac:spMkLst>
            <pc:docMk/>
            <pc:sldMk cId="676924542" sldId="324"/>
            <ac:spMk id="4" creationId="{A240B338-A4AF-4106-81ED-1DC7B6BC94BD}"/>
          </ac:spMkLst>
        </pc:spChg>
      </pc:sldChg>
      <pc:sldChg chg="modSp">
        <pc:chgData name="Sci Library User" userId="b38e8abe-debd-4b7b-a571-441ea48c3b71" providerId="ADAL" clId="{2C73948A-5625-4EDB-965B-F0054A11B09D}" dt="2020-06-21T07:15:46.618" v="0" actId="2710"/>
        <pc:sldMkLst>
          <pc:docMk/>
          <pc:sldMk cId="3373648549" sldId="328"/>
        </pc:sldMkLst>
        <pc:graphicFrameChg chg="mod">
          <ac:chgData name="Sci Library User" userId="b38e8abe-debd-4b7b-a571-441ea48c3b71" providerId="ADAL" clId="{2C73948A-5625-4EDB-965B-F0054A11B09D}" dt="2020-06-21T07:15:46.618" v="0" actId="2710"/>
          <ac:graphicFrameMkLst>
            <pc:docMk/>
            <pc:sldMk cId="3373648549" sldId="328"/>
            <ac:graphicFrameMk id="5" creationId="{BADCA41C-8949-4225-9092-F6A75DADD251}"/>
          </ac:graphicFrameMkLst>
        </pc:graphicFrameChg>
      </pc:sldChg>
      <pc:sldChg chg="modSp mod">
        <pc:chgData name="Sci Library User" userId="b38e8abe-debd-4b7b-a571-441ea48c3b71" providerId="ADAL" clId="{2C73948A-5625-4EDB-965B-F0054A11B09D}" dt="2020-06-21T08:18:55.043" v="1006" actId="13926"/>
        <pc:sldMkLst>
          <pc:docMk/>
          <pc:sldMk cId="1968632179" sldId="335"/>
        </pc:sldMkLst>
        <pc:spChg chg="mod">
          <ac:chgData name="Sci Library User" userId="b38e8abe-debd-4b7b-a571-441ea48c3b71" providerId="ADAL" clId="{2C73948A-5625-4EDB-965B-F0054A11B09D}" dt="2020-06-21T08:18:55.043" v="1006" actId="13926"/>
          <ac:spMkLst>
            <pc:docMk/>
            <pc:sldMk cId="1968632179" sldId="335"/>
            <ac:spMk id="3" creationId="{900CF930-0011-4F83-9322-C19E96A223D1}"/>
          </ac:spMkLst>
        </pc:spChg>
      </pc:sldChg>
      <pc:sldChg chg="addSp delSp modSp mod modClrScheme chgLayout">
        <pc:chgData name="Sci Library User" userId="b38e8abe-debd-4b7b-a571-441ea48c3b71" providerId="ADAL" clId="{2C73948A-5625-4EDB-965B-F0054A11B09D}" dt="2020-06-21T07:50:01.214" v="595" actId="14100"/>
        <pc:sldMkLst>
          <pc:docMk/>
          <pc:sldMk cId="835873483" sldId="336"/>
        </pc:sldMkLst>
        <pc:spChg chg="mod ord">
          <ac:chgData name="Sci Library User" userId="b38e8abe-debd-4b7b-a571-441ea48c3b71" providerId="ADAL" clId="{2C73948A-5625-4EDB-965B-F0054A11B09D}" dt="2020-06-21T07:42:14.035" v="510" actId="403"/>
          <ac:spMkLst>
            <pc:docMk/>
            <pc:sldMk cId="835873483" sldId="336"/>
            <ac:spMk id="2" creationId="{2F116D3F-8713-4EBC-962D-FBD676A50065}"/>
          </ac:spMkLst>
        </pc:spChg>
        <pc:spChg chg="del mod ord">
          <ac:chgData name="Sci Library User" userId="b38e8abe-debd-4b7b-a571-441ea48c3b71" providerId="ADAL" clId="{2C73948A-5625-4EDB-965B-F0054A11B09D}" dt="2020-06-21T07:42:18.587" v="512" actId="1032"/>
          <ac:spMkLst>
            <pc:docMk/>
            <pc:sldMk cId="835873483" sldId="336"/>
            <ac:spMk id="4" creationId="{48AF186F-5B45-4644-A394-8AD566BE6678}"/>
          </ac:spMkLst>
        </pc:spChg>
        <pc:graphicFrameChg chg="add mod modGraphic">
          <ac:chgData name="Sci Library User" userId="b38e8abe-debd-4b7b-a571-441ea48c3b71" providerId="ADAL" clId="{2C73948A-5625-4EDB-965B-F0054A11B09D}" dt="2020-06-21T07:49:27.776" v="587"/>
          <ac:graphicFrameMkLst>
            <pc:docMk/>
            <pc:sldMk cId="835873483" sldId="336"/>
            <ac:graphicFrameMk id="3" creationId="{68E9D8F8-2232-4E42-88F8-CE52C1125290}"/>
          </ac:graphicFrameMkLst>
        </pc:graphicFrameChg>
        <pc:picChg chg="del mod ord">
          <ac:chgData name="Sci Library User" userId="b38e8abe-debd-4b7b-a571-441ea48c3b71" providerId="ADAL" clId="{2C73948A-5625-4EDB-965B-F0054A11B09D}" dt="2020-06-21T07:48:51.449" v="560" actId="478"/>
          <ac:picMkLst>
            <pc:docMk/>
            <pc:sldMk cId="835873483" sldId="336"/>
            <ac:picMk id="6" creationId="{DB11A6D2-AB07-43AE-9266-C005ED1A4113}"/>
          </ac:picMkLst>
        </pc:picChg>
        <pc:picChg chg="add mod">
          <ac:chgData name="Sci Library User" userId="b38e8abe-debd-4b7b-a571-441ea48c3b71" providerId="ADAL" clId="{2C73948A-5625-4EDB-965B-F0054A11B09D}" dt="2020-06-21T07:50:01.214" v="595" actId="14100"/>
          <ac:picMkLst>
            <pc:docMk/>
            <pc:sldMk cId="835873483" sldId="336"/>
            <ac:picMk id="49154" creationId="{DD6D3572-3BC1-471D-A050-EA3E12F1D66D}"/>
          </ac:picMkLst>
        </pc:picChg>
      </pc:sldChg>
      <pc:sldChg chg="modSp mod">
        <pc:chgData name="Sci Library User" userId="b38e8abe-debd-4b7b-a571-441ea48c3b71" providerId="ADAL" clId="{2C73948A-5625-4EDB-965B-F0054A11B09D}" dt="2020-06-21T07:58:25.468" v="659" actId="1076"/>
        <pc:sldMkLst>
          <pc:docMk/>
          <pc:sldMk cId="3421498609" sldId="337"/>
        </pc:sldMkLst>
        <pc:graphicFrameChg chg="mod modGraphic">
          <ac:chgData name="Sci Library User" userId="b38e8abe-debd-4b7b-a571-441ea48c3b71" providerId="ADAL" clId="{2C73948A-5625-4EDB-965B-F0054A11B09D}" dt="2020-06-21T07:58:25.468" v="659" actId="1076"/>
          <ac:graphicFrameMkLst>
            <pc:docMk/>
            <pc:sldMk cId="3421498609" sldId="337"/>
            <ac:graphicFrameMk id="4" creationId="{78A37EB2-5EED-4D1F-847D-79FBDF19BC0A}"/>
          </ac:graphicFrameMkLst>
        </pc:graphicFrameChg>
      </pc:sldChg>
      <pc:sldChg chg="modSp new mod">
        <pc:chgData name="Sci Library User" userId="b38e8abe-debd-4b7b-a571-441ea48c3b71" providerId="ADAL" clId="{2C73948A-5625-4EDB-965B-F0054A11B09D}" dt="2020-06-21T07:30:37.691" v="320" actId="207"/>
        <pc:sldMkLst>
          <pc:docMk/>
          <pc:sldMk cId="455972531" sldId="338"/>
        </pc:sldMkLst>
        <pc:spChg chg="mod">
          <ac:chgData name="Sci Library User" userId="b38e8abe-debd-4b7b-a571-441ea48c3b71" providerId="ADAL" clId="{2C73948A-5625-4EDB-965B-F0054A11B09D}" dt="2020-06-21T07:30:05.028" v="311" actId="2711"/>
          <ac:spMkLst>
            <pc:docMk/>
            <pc:sldMk cId="455972531" sldId="338"/>
            <ac:spMk id="2" creationId="{99C33A2E-A274-4CE1-99E9-3FE36972FE1F}"/>
          </ac:spMkLst>
        </pc:spChg>
        <pc:spChg chg="mod">
          <ac:chgData name="Sci Library User" userId="b38e8abe-debd-4b7b-a571-441ea48c3b71" providerId="ADAL" clId="{2C73948A-5625-4EDB-965B-F0054A11B09D}" dt="2020-06-21T07:30:37.691" v="320" actId="207"/>
          <ac:spMkLst>
            <pc:docMk/>
            <pc:sldMk cId="455972531" sldId="338"/>
            <ac:spMk id="3" creationId="{7AC1A40C-DE97-41F8-95B6-612629452AD1}"/>
          </ac:spMkLst>
        </pc:spChg>
      </pc:sldChg>
      <pc:sldChg chg="add del">
        <pc:chgData name="Sci Library User" userId="b38e8abe-debd-4b7b-a571-441ea48c3b71" providerId="ADAL" clId="{2C73948A-5625-4EDB-965B-F0054A11B09D}" dt="2020-06-21T07:25:51.631" v="190"/>
        <pc:sldMkLst>
          <pc:docMk/>
          <pc:sldMk cId="3094333955" sldId="338"/>
        </pc:sldMkLst>
      </pc:sldChg>
      <pc:sldChg chg="addSp delSp modSp new mod">
        <pc:chgData name="Sci Library User" userId="b38e8abe-debd-4b7b-a571-441ea48c3b71" providerId="ADAL" clId="{2C73948A-5625-4EDB-965B-F0054A11B09D}" dt="2020-06-21T07:51:46.935" v="616" actId="2710"/>
        <pc:sldMkLst>
          <pc:docMk/>
          <pc:sldMk cId="55059140" sldId="339"/>
        </pc:sldMkLst>
        <pc:spChg chg="mod">
          <ac:chgData name="Sci Library User" userId="b38e8abe-debd-4b7b-a571-441ea48c3b71" providerId="ADAL" clId="{2C73948A-5625-4EDB-965B-F0054A11B09D}" dt="2020-06-21T07:51:12.637" v="601" actId="27636"/>
          <ac:spMkLst>
            <pc:docMk/>
            <pc:sldMk cId="55059140" sldId="339"/>
            <ac:spMk id="2" creationId="{BBE2AB98-4D44-4403-9AA2-40EDBD09D37E}"/>
          </ac:spMkLst>
        </pc:spChg>
        <pc:spChg chg="del">
          <ac:chgData name="Sci Library User" userId="b38e8abe-debd-4b7b-a571-441ea48c3b71" providerId="ADAL" clId="{2C73948A-5625-4EDB-965B-F0054A11B09D}" dt="2020-06-21T07:51:17.185" v="602"/>
          <ac:spMkLst>
            <pc:docMk/>
            <pc:sldMk cId="55059140" sldId="339"/>
            <ac:spMk id="3" creationId="{D9B9994E-500B-4FF9-9E31-FDE5286A8295}"/>
          </ac:spMkLst>
        </pc:spChg>
        <pc:spChg chg="add mod">
          <ac:chgData name="Sci Library User" userId="b38e8abe-debd-4b7b-a571-441ea48c3b71" providerId="ADAL" clId="{2C73948A-5625-4EDB-965B-F0054A11B09D}" dt="2020-06-21T07:51:46.935" v="616" actId="2710"/>
          <ac:spMkLst>
            <pc:docMk/>
            <pc:sldMk cId="55059140" sldId="339"/>
            <ac:spMk id="4" creationId="{C5309493-1960-454A-9607-3689184BF55C}"/>
          </ac:spMkLst>
        </pc:spChg>
        <pc:picChg chg="add mod">
          <ac:chgData name="Sci Library User" userId="b38e8abe-debd-4b7b-a571-441ea48c3b71" providerId="ADAL" clId="{2C73948A-5625-4EDB-965B-F0054A11B09D}" dt="2020-06-21T07:51:42.835" v="614" actId="1076"/>
          <ac:picMkLst>
            <pc:docMk/>
            <pc:sldMk cId="55059140" sldId="339"/>
            <ac:picMk id="50178" creationId="{7C11F98D-C82E-4C81-AF2D-1512771CEE56}"/>
          </ac:picMkLst>
        </pc:picChg>
      </pc:sldChg>
      <pc:sldChg chg="modSp new mod">
        <pc:chgData name="Sci Library User" userId="b38e8abe-debd-4b7b-a571-441ea48c3b71" providerId="ADAL" clId="{2C73948A-5625-4EDB-965B-F0054A11B09D}" dt="2020-06-21T07:53:15.306" v="633" actId="27636"/>
        <pc:sldMkLst>
          <pc:docMk/>
          <pc:sldMk cId="1639188591" sldId="340"/>
        </pc:sldMkLst>
        <pc:spChg chg="mod">
          <ac:chgData name="Sci Library User" userId="b38e8abe-debd-4b7b-a571-441ea48c3b71" providerId="ADAL" clId="{2C73948A-5625-4EDB-965B-F0054A11B09D}" dt="2020-06-21T07:52:55.986" v="621" actId="20577"/>
          <ac:spMkLst>
            <pc:docMk/>
            <pc:sldMk cId="1639188591" sldId="340"/>
            <ac:spMk id="2" creationId="{F67109FA-0300-4013-8CC6-FD5DBD065E7E}"/>
          </ac:spMkLst>
        </pc:spChg>
        <pc:spChg chg="mod">
          <ac:chgData name="Sci Library User" userId="b38e8abe-debd-4b7b-a571-441ea48c3b71" providerId="ADAL" clId="{2C73948A-5625-4EDB-965B-F0054A11B09D}" dt="2020-06-21T07:53:15.306" v="633" actId="27636"/>
          <ac:spMkLst>
            <pc:docMk/>
            <pc:sldMk cId="1639188591" sldId="340"/>
            <ac:spMk id="3" creationId="{D55C1E98-C1DC-40EB-AC55-BBB4050AE3D7}"/>
          </ac:spMkLst>
        </pc:spChg>
      </pc:sldChg>
      <pc:sldChg chg="addSp delSp modSp new mod modClrScheme chgLayout">
        <pc:chgData name="Sci Library User" userId="b38e8abe-debd-4b7b-a571-441ea48c3b71" providerId="ADAL" clId="{2C73948A-5625-4EDB-965B-F0054A11B09D}" dt="2020-06-21T07:56:44.973" v="657" actId="1076"/>
        <pc:sldMkLst>
          <pc:docMk/>
          <pc:sldMk cId="3224057914" sldId="341"/>
        </pc:sldMkLst>
        <pc:spChg chg="del mod ord">
          <ac:chgData name="Sci Library User" userId="b38e8abe-debd-4b7b-a571-441ea48c3b71" providerId="ADAL" clId="{2C73948A-5625-4EDB-965B-F0054A11B09D}" dt="2020-06-21T07:55:40.005" v="635" actId="700"/>
          <ac:spMkLst>
            <pc:docMk/>
            <pc:sldMk cId="3224057914" sldId="341"/>
            <ac:spMk id="2" creationId="{44B781C4-710D-4C21-AAE2-086337985448}"/>
          </ac:spMkLst>
        </pc:spChg>
        <pc:spChg chg="del mod ord">
          <ac:chgData name="Sci Library User" userId="b38e8abe-debd-4b7b-a571-441ea48c3b71" providerId="ADAL" clId="{2C73948A-5625-4EDB-965B-F0054A11B09D}" dt="2020-06-21T07:55:40.005" v="635" actId="700"/>
          <ac:spMkLst>
            <pc:docMk/>
            <pc:sldMk cId="3224057914" sldId="341"/>
            <ac:spMk id="3" creationId="{6C83E18E-338F-420A-BFC9-58EF6ED658F3}"/>
          </ac:spMkLst>
        </pc:spChg>
        <pc:spChg chg="del">
          <ac:chgData name="Sci Library User" userId="b38e8abe-debd-4b7b-a571-441ea48c3b71" providerId="ADAL" clId="{2C73948A-5625-4EDB-965B-F0054A11B09D}" dt="2020-06-21T07:55:40.005" v="635" actId="700"/>
          <ac:spMkLst>
            <pc:docMk/>
            <pc:sldMk cId="3224057914" sldId="341"/>
            <ac:spMk id="4" creationId="{D6683090-FA21-48AE-9387-8C1D358E153B}"/>
          </ac:spMkLst>
        </pc:spChg>
        <pc:spChg chg="add mod ord">
          <ac:chgData name="Sci Library User" userId="b38e8abe-debd-4b7b-a571-441ea48c3b71" providerId="ADAL" clId="{2C73948A-5625-4EDB-965B-F0054A11B09D}" dt="2020-06-21T07:55:43.373" v="640" actId="27636"/>
          <ac:spMkLst>
            <pc:docMk/>
            <pc:sldMk cId="3224057914" sldId="341"/>
            <ac:spMk id="5" creationId="{27ECF898-9915-4E34-937D-57FA4FAE23F4}"/>
          </ac:spMkLst>
        </pc:spChg>
        <pc:spChg chg="add del mod ord">
          <ac:chgData name="Sci Library User" userId="b38e8abe-debd-4b7b-a571-441ea48c3b71" providerId="ADAL" clId="{2C73948A-5625-4EDB-965B-F0054A11B09D}" dt="2020-06-21T07:56:21.599" v="641"/>
          <ac:spMkLst>
            <pc:docMk/>
            <pc:sldMk cId="3224057914" sldId="341"/>
            <ac:spMk id="6" creationId="{C29AC331-D7FF-414C-974F-E40E3A71CB87}"/>
          </ac:spMkLst>
        </pc:spChg>
        <pc:spChg chg="add mod">
          <ac:chgData name="Sci Library User" userId="b38e8abe-debd-4b7b-a571-441ea48c3b71" providerId="ADAL" clId="{2C73948A-5625-4EDB-965B-F0054A11B09D}" dt="2020-06-21T07:56:44.973" v="657" actId="1076"/>
          <ac:spMkLst>
            <pc:docMk/>
            <pc:sldMk cId="3224057914" sldId="341"/>
            <ac:spMk id="8" creationId="{CE16C5DD-E1BF-48E2-AE54-5FF8F9549C4B}"/>
          </ac:spMkLst>
        </pc:spChg>
        <pc:picChg chg="add mod">
          <ac:chgData name="Sci Library User" userId="b38e8abe-debd-4b7b-a571-441ea48c3b71" providerId="ADAL" clId="{2C73948A-5625-4EDB-965B-F0054A11B09D}" dt="2020-06-21T07:56:26.517" v="644" actId="1076"/>
          <ac:picMkLst>
            <pc:docMk/>
            <pc:sldMk cId="3224057914" sldId="341"/>
            <ac:picMk id="51202" creationId="{EBE05D62-CDFD-4175-87DD-DA9A5E6828F1}"/>
          </ac:picMkLst>
        </pc:picChg>
      </pc:sldChg>
      <pc:sldChg chg="modSp new mod">
        <pc:chgData name="Sci Library User" userId="b38e8abe-debd-4b7b-a571-441ea48c3b71" providerId="ADAL" clId="{2C73948A-5625-4EDB-965B-F0054A11B09D}" dt="2020-06-21T08:07:42.315" v="793" actId="948"/>
        <pc:sldMkLst>
          <pc:docMk/>
          <pc:sldMk cId="2705285580" sldId="342"/>
        </pc:sldMkLst>
        <pc:spChg chg="mod">
          <ac:chgData name="Sci Library User" userId="b38e8abe-debd-4b7b-a571-441ea48c3b71" providerId="ADAL" clId="{2C73948A-5625-4EDB-965B-F0054A11B09D}" dt="2020-06-21T08:04:48.892" v="679" actId="27636"/>
          <ac:spMkLst>
            <pc:docMk/>
            <pc:sldMk cId="2705285580" sldId="342"/>
            <ac:spMk id="2" creationId="{62BB0CD4-E387-4FA3-8BAF-C31FCA2151BE}"/>
          </ac:spMkLst>
        </pc:spChg>
        <pc:spChg chg="mod">
          <ac:chgData name="Sci Library User" userId="b38e8abe-debd-4b7b-a571-441ea48c3b71" providerId="ADAL" clId="{2C73948A-5625-4EDB-965B-F0054A11B09D}" dt="2020-06-21T08:07:42.315" v="793" actId="948"/>
          <ac:spMkLst>
            <pc:docMk/>
            <pc:sldMk cId="2705285580" sldId="342"/>
            <ac:spMk id="3" creationId="{5E5DBB24-DBEA-451F-A454-2AE45F92D0C7}"/>
          </ac:spMkLst>
        </pc:spChg>
      </pc:sldChg>
      <pc:sldChg chg="addSp modSp add mod">
        <pc:chgData name="Sci Library User" userId="b38e8abe-debd-4b7b-a571-441ea48c3b71" providerId="ADAL" clId="{2C73948A-5625-4EDB-965B-F0054A11B09D}" dt="2020-06-21T08:15:07.212" v="907" actId="20577"/>
        <pc:sldMkLst>
          <pc:docMk/>
          <pc:sldMk cId="1350261322" sldId="343"/>
        </pc:sldMkLst>
        <pc:spChg chg="mod">
          <ac:chgData name="Sci Library User" userId="b38e8abe-debd-4b7b-a571-441ea48c3b71" providerId="ADAL" clId="{2C73948A-5625-4EDB-965B-F0054A11B09D}" dt="2020-06-21T08:15:07.212" v="907" actId="20577"/>
          <ac:spMkLst>
            <pc:docMk/>
            <pc:sldMk cId="1350261322" sldId="343"/>
            <ac:spMk id="21506" creationId="{00000000-0000-0000-0000-000000000000}"/>
          </ac:spMkLst>
        </pc:spChg>
        <pc:spChg chg="mod">
          <ac:chgData name="Sci Library User" userId="b38e8abe-debd-4b7b-a571-441ea48c3b71" providerId="ADAL" clId="{2C73948A-5625-4EDB-965B-F0054A11B09D}" dt="2020-06-21T08:10:40.597" v="800" actId="14100"/>
          <ac:spMkLst>
            <pc:docMk/>
            <pc:sldMk cId="1350261322" sldId="343"/>
            <ac:spMk id="49155" creationId="{00000000-0000-0000-0000-000000000000}"/>
          </ac:spMkLst>
        </pc:spChg>
        <pc:graphicFrameChg chg="add mod modGraphic">
          <ac:chgData name="Sci Library User" userId="b38e8abe-debd-4b7b-a571-441ea48c3b71" providerId="ADAL" clId="{2C73948A-5625-4EDB-965B-F0054A11B09D}" dt="2020-06-21T08:12:10.718" v="869" actId="404"/>
          <ac:graphicFrameMkLst>
            <pc:docMk/>
            <pc:sldMk cId="1350261322" sldId="343"/>
            <ac:graphicFrameMk id="3" creationId="{1709F441-7697-4DFF-BFF7-AB7561B2D5AF}"/>
          </ac:graphicFrameMkLst>
        </pc:graphicFrameChg>
      </pc:sldChg>
      <pc:sldChg chg="addSp delSp modSp new mod">
        <pc:chgData name="Sci Library User" userId="b38e8abe-debd-4b7b-a571-441ea48c3b71" providerId="ADAL" clId="{2C73948A-5625-4EDB-965B-F0054A11B09D}" dt="2020-06-21T08:14:43.934" v="885" actId="1076"/>
        <pc:sldMkLst>
          <pc:docMk/>
          <pc:sldMk cId="2523060375" sldId="344"/>
        </pc:sldMkLst>
        <pc:spChg chg="mod">
          <ac:chgData name="Sci Library User" userId="b38e8abe-debd-4b7b-a571-441ea48c3b71" providerId="ADAL" clId="{2C73948A-5625-4EDB-965B-F0054A11B09D}" dt="2020-06-21T08:14:25.564" v="881"/>
          <ac:spMkLst>
            <pc:docMk/>
            <pc:sldMk cId="2523060375" sldId="344"/>
            <ac:spMk id="2" creationId="{752122DD-4DC8-4384-81D1-B10EA2C42F14}"/>
          </ac:spMkLst>
        </pc:spChg>
        <pc:spChg chg="del">
          <ac:chgData name="Sci Library User" userId="b38e8abe-debd-4b7b-a571-441ea48c3b71" providerId="ADAL" clId="{2C73948A-5625-4EDB-965B-F0054A11B09D}" dt="2020-06-21T08:14:36.908" v="882"/>
          <ac:spMkLst>
            <pc:docMk/>
            <pc:sldMk cId="2523060375" sldId="344"/>
            <ac:spMk id="3" creationId="{D22F39C1-6E2B-4693-A312-EA0FBEA1E0F6}"/>
          </ac:spMkLst>
        </pc:spChg>
        <pc:picChg chg="add mod">
          <ac:chgData name="Sci Library User" userId="b38e8abe-debd-4b7b-a571-441ea48c3b71" providerId="ADAL" clId="{2C73948A-5625-4EDB-965B-F0054A11B09D}" dt="2020-06-21T08:14:43.934" v="885" actId="1076"/>
          <ac:picMkLst>
            <pc:docMk/>
            <pc:sldMk cId="2523060375" sldId="344"/>
            <ac:picMk id="4" creationId="{9DA831AD-387C-4063-BBEA-75BC298CFE88}"/>
          </ac:picMkLst>
        </pc:picChg>
      </pc:sldChg>
      <pc:sldChg chg="modSp new mod">
        <pc:chgData name="Sci Library User" userId="b38e8abe-debd-4b7b-a571-441ea48c3b71" providerId="ADAL" clId="{2C73948A-5625-4EDB-965B-F0054A11B09D}" dt="2020-06-21T08:16:38.686" v="1005" actId="27636"/>
        <pc:sldMkLst>
          <pc:docMk/>
          <pc:sldMk cId="3799868374" sldId="345"/>
        </pc:sldMkLst>
        <pc:spChg chg="mod">
          <ac:chgData name="Sci Library User" userId="b38e8abe-debd-4b7b-a571-441ea48c3b71" providerId="ADAL" clId="{2C73948A-5625-4EDB-965B-F0054A11B09D}" dt="2020-06-21T08:16:35.605" v="1003" actId="2711"/>
          <ac:spMkLst>
            <pc:docMk/>
            <pc:sldMk cId="3799868374" sldId="345"/>
            <ac:spMk id="2" creationId="{80A2675A-5813-4A0A-AC18-2DA8CF844BD4}"/>
          </ac:spMkLst>
        </pc:spChg>
        <pc:spChg chg="mod">
          <ac:chgData name="Sci Library User" userId="b38e8abe-debd-4b7b-a571-441ea48c3b71" providerId="ADAL" clId="{2C73948A-5625-4EDB-965B-F0054A11B09D}" dt="2020-06-21T08:16:38.686" v="1005" actId="27636"/>
          <ac:spMkLst>
            <pc:docMk/>
            <pc:sldMk cId="3799868374" sldId="345"/>
            <ac:spMk id="3" creationId="{0C529CE3-8055-43E8-ADBF-051585ECAD2F}"/>
          </ac:spMkLst>
        </pc:spChg>
      </pc:sldChg>
    </pc:docChg>
  </pc:docChgLst>
  <pc:docChgLst>
    <pc:chgData name="Sci Library User" userId="b38e8abe-debd-4b7b-a571-441ea48c3b71" providerId="ADAL" clId="{55BF2668-7D77-42D0-BE60-65D9C8DAEF30}"/>
    <pc:docChg chg="undo custSel modSld sldOrd">
      <pc:chgData name="Sci Library User" userId="b38e8abe-debd-4b7b-a571-441ea48c3b71" providerId="ADAL" clId="{55BF2668-7D77-42D0-BE60-65D9C8DAEF30}" dt="2020-01-01T02:52:08.531" v="841" actId="164"/>
      <pc:docMkLst>
        <pc:docMk/>
      </pc:docMkLst>
      <pc:sldChg chg="modSp">
        <pc:chgData name="Sci Library User" userId="b38e8abe-debd-4b7b-a571-441ea48c3b71" providerId="ADAL" clId="{55BF2668-7D77-42D0-BE60-65D9C8DAEF30}" dt="2020-01-01T02:19:22.412" v="153" actId="403"/>
        <pc:sldMkLst>
          <pc:docMk/>
          <pc:sldMk cId="0" sldId="259"/>
        </pc:sldMkLst>
        <pc:spChg chg="mod">
          <ac:chgData name="Sci Library User" userId="b38e8abe-debd-4b7b-a571-441ea48c3b71" providerId="ADAL" clId="{55BF2668-7D77-42D0-BE60-65D9C8DAEF30}" dt="2020-01-01T02:19:22.412" v="153" actId="403"/>
          <ac:spMkLst>
            <pc:docMk/>
            <pc:sldMk cId="0" sldId="259"/>
            <ac:spMk id="6147" creationId="{00000000-0000-0000-0000-000000000000}"/>
          </ac:spMkLst>
        </pc:spChg>
      </pc:sldChg>
      <pc:sldChg chg="addSp modSp">
        <pc:chgData name="Sci Library User" userId="b38e8abe-debd-4b7b-a571-441ea48c3b71" providerId="ADAL" clId="{55BF2668-7D77-42D0-BE60-65D9C8DAEF30}" dt="2020-01-01T02:30:23.069" v="415" actId="1076"/>
        <pc:sldMkLst>
          <pc:docMk/>
          <pc:sldMk cId="0" sldId="263"/>
        </pc:sldMkLst>
        <pc:spChg chg="add mod">
          <ac:chgData name="Sci Library User" userId="b38e8abe-debd-4b7b-a571-441ea48c3b71" providerId="ADAL" clId="{55BF2668-7D77-42D0-BE60-65D9C8DAEF30}" dt="2020-01-01T02:30:23.069" v="415" actId="1076"/>
          <ac:spMkLst>
            <pc:docMk/>
            <pc:sldMk cId="0" sldId="263"/>
            <ac:spMk id="2" creationId="{3F043804-F671-40DE-A5F4-2BEAB0E07997}"/>
          </ac:spMkLst>
        </pc:spChg>
        <pc:picChg chg="mod">
          <ac:chgData name="Sci Library User" userId="b38e8abe-debd-4b7b-a571-441ea48c3b71" providerId="ADAL" clId="{55BF2668-7D77-42D0-BE60-65D9C8DAEF30}" dt="2020-01-01T02:29:55.070" v="402" actId="1076"/>
          <ac:picMkLst>
            <pc:docMk/>
            <pc:sldMk cId="0" sldId="263"/>
            <ac:picMk id="11267" creationId="{00000000-0000-0000-0000-000000000000}"/>
          </ac:picMkLst>
        </pc:picChg>
      </pc:sldChg>
      <pc:sldChg chg="addSp modSp">
        <pc:chgData name="Sci Library User" userId="b38e8abe-debd-4b7b-a571-441ea48c3b71" providerId="ADAL" clId="{55BF2668-7D77-42D0-BE60-65D9C8DAEF30}" dt="2020-01-01T02:34:14.316" v="677" actId="404"/>
        <pc:sldMkLst>
          <pc:docMk/>
          <pc:sldMk cId="0" sldId="265"/>
        </pc:sldMkLst>
        <pc:spChg chg="add mod">
          <ac:chgData name="Sci Library User" userId="b38e8abe-debd-4b7b-a571-441ea48c3b71" providerId="ADAL" clId="{55BF2668-7D77-42D0-BE60-65D9C8DAEF30}" dt="2020-01-01T02:33:29.030" v="608" actId="1076"/>
          <ac:spMkLst>
            <pc:docMk/>
            <pc:sldMk cId="0" sldId="265"/>
            <ac:spMk id="2" creationId="{68EC4AF1-D2C4-43D0-84A8-B6525AA55F88}"/>
          </ac:spMkLst>
        </pc:spChg>
        <pc:spChg chg="mod">
          <ac:chgData name="Sci Library User" userId="b38e8abe-debd-4b7b-a571-441ea48c3b71" providerId="ADAL" clId="{55BF2668-7D77-42D0-BE60-65D9C8DAEF30}" dt="2020-01-01T02:34:14.316" v="677" actId="404"/>
          <ac:spMkLst>
            <pc:docMk/>
            <pc:sldMk cId="0" sldId="265"/>
            <ac:spMk id="14339" creationId="{00000000-0000-0000-0000-000000000000}"/>
          </ac:spMkLst>
        </pc:spChg>
      </pc:sldChg>
      <pc:sldChg chg="addSp modSp">
        <pc:chgData name="Sci Library User" userId="b38e8abe-debd-4b7b-a571-441ea48c3b71" providerId="ADAL" clId="{55BF2668-7D77-42D0-BE60-65D9C8DAEF30}" dt="2020-01-01T02:35:42.028" v="686" actId="1076"/>
        <pc:sldMkLst>
          <pc:docMk/>
          <pc:sldMk cId="0" sldId="267"/>
        </pc:sldMkLst>
        <pc:spChg chg="add mod">
          <ac:chgData name="Sci Library User" userId="b38e8abe-debd-4b7b-a571-441ea48c3b71" providerId="ADAL" clId="{55BF2668-7D77-42D0-BE60-65D9C8DAEF30}" dt="2020-01-01T02:35:42.028" v="686" actId="1076"/>
          <ac:spMkLst>
            <pc:docMk/>
            <pc:sldMk cId="0" sldId="267"/>
            <ac:spMk id="3" creationId="{D508C04D-1196-4E76-8193-AA52AB0B086E}"/>
          </ac:spMkLst>
        </pc:spChg>
      </pc:sldChg>
      <pc:sldChg chg="modSp">
        <pc:chgData name="Sci Library User" userId="b38e8abe-debd-4b7b-a571-441ea48c3b71" providerId="ADAL" clId="{55BF2668-7D77-42D0-BE60-65D9C8DAEF30}" dt="2020-01-01T02:36:04.667" v="694" actId="5793"/>
        <pc:sldMkLst>
          <pc:docMk/>
          <pc:sldMk cId="0" sldId="268"/>
        </pc:sldMkLst>
        <pc:spChg chg="mod">
          <ac:chgData name="Sci Library User" userId="b38e8abe-debd-4b7b-a571-441ea48c3b71" providerId="ADAL" clId="{55BF2668-7D77-42D0-BE60-65D9C8DAEF30}" dt="2020-01-01T02:36:04.667" v="694" actId="5793"/>
          <ac:spMkLst>
            <pc:docMk/>
            <pc:sldMk cId="0" sldId="268"/>
            <ac:spMk id="23555" creationId="{00000000-0000-0000-0000-000000000000}"/>
          </ac:spMkLst>
        </pc:spChg>
      </pc:sldChg>
      <pc:sldChg chg="modSp">
        <pc:chgData name="Sci Library User" userId="b38e8abe-debd-4b7b-a571-441ea48c3b71" providerId="ADAL" clId="{55BF2668-7D77-42D0-BE60-65D9C8DAEF30}" dt="2020-01-01T02:36:43.106" v="702" actId="2710"/>
        <pc:sldMkLst>
          <pc:docMk/>
          <pc:sldMk cId="0" sldId="269"/>
        </pc:sldMkLst>
        <pc:spChg chg="mod">
          <ac:chgData name="Sci Library User" userId="b38e8abe-debd-4b7b-a571-441ea48c3b71" providerId="ADAL" clId="{55BF2668-7D77-42D0-BE60-65D9C8DAEF30}" dt="2020-01-01T02:36:43.106" v="702" actId="2710"/>
          <ac:spMkLst>
            <pc:docMk/>
            <pc:sldMk cId="0" sldId="269"/>
            <ac:spMk id="24579" creationId="{00000000-0000-0000-0000-000000000000}"/>
          </ac:spMkLst>
        </pc:spChg>
      </pc:sldChg>
      <pc:sldChg chg="modSp">
        <pc:chgData name="Sci Library User" userId="b38e8abe-debd-4b7b-a571-441ea48c3b71" providerId="ADAL" clId="{55BF2668-7D77-42D0-BE60-65D9C8DAEF30}" dt="2020-01-01T02:37:11.180" v="712" actId="14100"/>
        <pc:sldMkLst>
          <pc:docMk/>
          <pc:sldMk cId="0" sldId="270"/>
        </pc:sldMkLst>
        <pc:spChg chg="mod">
          <ac:chgData name="Sci Library User" userId="b38e8abe-debd-4b7b-a571-441ea48c3b71" providerId="ADAL" clId="{55BF2668-7D77-42D0-BE60-65D9C8DAEF30}" dt="2020-01-01T02:37:11.180" v="712" actId="14100"/>
          <ac:spMkLst>
            <pc:docMk/>
            <pc:sldMk cId="0" sldId="270"/>
            <ac:spMk id="34819" creationId="{00000000-0000-0000-0000-000000000000}"/>
          </ac:spMkLst>
        </pc:spChg>
      </pc:sldChg>
      <pc:sldChg chg="modSp">
        <pc:chgData name="Sci Library User" userId="b38e8abe-debd-4b7b-a571-441ea48c3b71" providerId="ADAL" clId="{55BF2668-7D77-42D0-BE60-65D9C8DAEF30}" dt="2020-01-01T02:40:13.868" v="791" actId="14100"/>
        <pc:sldMkLst>
          <pc:docMk/>
          <pc:sldMk cId="0" sldId="271"/>
        </pc:sldMkLst>
        <pc:spChg chg="mod">
          <ac:chgData name="Sci Library User" userId="b38e8abe-debd-4b7b-a571-441ea48c3b71" providerId="ADAL" clId="{55BF2668-7D77-42D0-BE60-65D9C8DAEF30}" dt="2020-01-01T02:40:13.868" v="791" actId="14100"/>
          <ac:spMkLst>
            <pc:docMk/>
            <pc:sldMk cId="0" sldId="271"/>
            <ac:spMk id="44035" creationId="{00000000-0000-0000-0000-000000000000}"/>
          </ac:spMkLst>
        </pc:spChg>
      </pc:sldChg>
      <pc:sldChg chg="addSp modSp">
        <pc:chgData name="Sci Library User" userId="b38e8abe-debd-4b7b-a571-441ea48c3b71" providerId="ADAL" clId="{55BF2668-7D77-42D0-BE60-65D9C8DAEF30}" dt="2020-01-01T02:50:57.330" v="822" actId="20577"/>
        <pc:sldMkLst>
          <pc:docMk/>
          <pc:sldMk cId="0" sldId="272"/>
        </pc:sldMkLst>
        <pc:spChg chg="add mod">
          <ac:chgData name="Sci Library User" userId="b38e8abe-debd-4b7b-a571-441ea48c3b71" providerId="ADAL" clId="{55BF2668-7D77-42D0-BE60-65D9C8DAEF30}" dt="2020-01-01T02:50:24.883" v="805" actId="1076"/>
          <ac:spMkLst>
            <pc:docMk/>
            <pc:sldMk cId="0" sldId="272"/>
            <ac:spMk id="2" creationId="{BECD0804-AEBD-4E6C-BAD2-60A9B4D7B6E0}"/>
          </ac:spMkLst>
        </pc:spChg>
        <pc:spChg chg="mod">
          <ac:chgData name="Sci Library User" userId="b38e8abe-debd-4b7b-a571-441ea48c3b71" providerId="ADAL" clId="{55BF2668-7D77-42D0-BE60-65D9C8DAEF30}" dt="2020-01-01T02:50:19.320" v="803" actId="122"/>
          <ac:spMkLst>
            <pc:docMk/>
            <pc:sldMk cId="0" sldId="272"/>
            <ac:spMk id="21506" creationId="{00000000-0000-0000-0000-000000000000}"/>
          </ac:spMkLst>
        </pc:spChg>
        <pc:spChg chg="mod">
          <ac:chgData name="Sci Library User" userId="b38e8abe-debd-4b7b-a571-441ea48c3b71" providerId="ADAL" clId="{55BF2668-7D77-42D0-BE60-65D9C8DAEF30}" dt="2020-01-01T02:50:57.330" v="822" actId="20577"/>
          <ac:spMkLst>
            <pc:docMk/>
            <pc:sldMk cId="0" sldId="272"/>
            <ac:spMk id="49155" creationId="{00000000-0000-0000-0000-000000000000}"/>
          </ac:spMkLst>
        </pc:spChg>
      </pc:sldChg>
      <pc:sldChg chg="modSp">
        <pc:chgData name="Sci Library User" userId="b38e8abe-debd-4b7b-a571-441ea48c3b71" providerId="ADAL" clId="{55BF2668-7D77-42D0-BE60-65D9C8DAEF30}" dt="2020-01-01T02:36:57.960" v="704" actId="1076"/>
        <pc:sldMkLst>
          <pc:docMk/>
          <pc:sldMk cId="0" sldId="274"/>
        </pc:sldMkLst>
        <pc:spChg chg="mod">
          <ac:chgData name="Sci Library User" userId="b38e8abe-debd-4b7b-a571-441ea48c3b71" providerId="ADAL" clId="{55BF2668-7D77-42D0-BE60-65D9C8DAEF30}" dt="2020-01-01T02:36:57.960" v="704" actId="1076"/>
          <ac:spMkLst>
            <pc:docMk/>
            <pc:sldMk cId="0" sldId="274"/>
            <ac:spMk id="2" creationId="{8768E87B-D39A-43BF-A685-A454E3AD513C}"/>
          </ac:spMkLst>
        </pc:spChg>
      </pc:sldChg>
      <pc:sldChg chg="addSp delSp modSp">
        <pc:chgData name="Sci Library User" userId="b38e8abe-debd-4b7b-a571-441ea48c3b71" providerId="ADAL" clId="{55BF2668-7D77-42D0-BE60-65D9C8DAEF30}" dt="2020-01-01T02:38:56.210" v="741" actId="164"/>
        <pc:sldMkLst>
          <pc:docMk/>
          <pc:sldMk cId="0" sldId="282"/>
        </pc:sldMkLst>
        <pc:spChg chg="add del">
          <ac:chgData name="Sci Library User" userId="b38e8abe-debd-4b7b-a571-441ea48c3b71" providerId="ADAL" clId="{55BF2668-7D77-42D0-BE60-65D9C8DAEF30}" dt="2020-01-01T02:37:22.765" v="714"/>
          <ac:spMkLst>
            <pc:docMk/>
            <pc:sldMk cId="0" sldId="282"/>
            <ac:spMk id="3" creationId="{F826605E-DD1D-4014-BCBA-DF96534FCD37}"/>
          </ac:spMkLst>
        </pc:spChg>
        <pc:spChg chg="add mod">
          <ac:chgData name="Sci Library User" userId="b38e8abe-debd-4b7b-a571-441ea48c3b71" providerId="ADAL" clId="{55BF2668-7D77-42D0-BE60-65D9C8DAEF30}" dt="2020-01-01T02:38:56.210" v="741" actId="164"/>
          <ac:spMkLst>
            <pc:docMk/>
            <pc:sldMk cId="0" sldId="282"/>
            <ac:spMk id="4" creationId="{B11FDBC5-CB5A-4CCC-8D4A-665FE5BC004F}"/>
          </ac:spMkLst>
        </pc:spChg>
        <pc:grpChg chg="mod">
          <ac:chgData name="Sci Library User" userId="b38e8abe-debd-4b7b-a571-441ea48c3b71" providerId="ADAL" clId="{55BF2668-7D77-42D0-BE60-65D9C8DAEF30}" dt="2020-01-01T02:38:56.210" v="741" actId="164"/>
          <ac:grpSpMkLst>
            <pc:docMk/>
            <pc:sldMk cId="0" sldId="282"/>
            <ac:grpSpMk id="2" creationId="{9F31B1DA-BC6B-4404-813C-982F3889CB8E}"/>
          </ac:grpSpMkLst>
        </pc:grpChg>
        <pc:grpChg chg="add mod">
          <ac:chgData name="Sci Library User" userId="b38e8abe-debd-4b7b-a571-441ea48c3b71" providerId="ADAL" clId="{55BF2668-7D77-42D0-BE60-65D9C8DAEF30}" dt="2020-01-01T02:38:56.210" v="741" actId="164"/>
          <ac:grpSpMkLst>
            <pc:docMk/>
            <pc:sldMk cId="0" sldId="282"/>
            <ac:grpSpMk id="5" creationId="{232A8E62-5670-4193-9BA8-AFA21B3E0EC7}"/>
          </ac:grpSpMkLst>
        </pc:grpChg>
      </pc:sldChg>
      <pc:sldChg chg="addSp modSp">
        <pc:chgData name="Sci Library User" userId="b38e8abe-debd-4b7b-a571-441ea48c3b71" providerId="ADAL" clId="{55BF2668-7D77-42D0-BE60-65D9C8DAEF30}" dt="2020-01-01T02:38:50.364" v="740" actId="164"/>
        <pc:sldMkLst>
          <pc:docMk/>
          <pc:sldMk cId="0" sldId="289"/>
        </pc:sldMkLst>
        <pc:spChg chg="add mod">
          <ac:chgData name="Sci Library User" userId="b38e8abe-debd-4b7b-a571-441ea48c3b71" providerId="ADAL" clId="{55BF2668-7D77-42D0-BE60-65D9C8DAEF30}" dt="2020-01-01T02:38:50.364" v="740" actId="164"/>
          <ac:spMkLst>
            <pc:docMk/>
            <pc:sldMk cId="0" sldId="289"/>
            <ac:spMk id="3" creationId="{4D354D5E-5990-4C36-8D63-290243E2E4F9}"/>
          </ac:spMkLst>
        </pc:spChg>
        <pc:grpChg chg="mod">
          <ac:chgData name="Sci Library User" userId="b38e8abe-debd-4b7b-a571-441ea48c3b71" providerId="ADAL" clId="{55BF2668-7D77-42D0-BE60-65D9C8DAEF30}" dt="2020-01-01T02:38:50.364" v="740" actId="164"/>
          <ac:grpSpMkLst>
            <pc:docMk/>
            <pc:sldMk cId="0" sldId="289"/>
            <ac:grpSpMk id="2" creationId="{226E1C46-7875-4682-B549-29130A7DD5CD}"/>
          </ac:grpSpMkLst>
        </pc:grpChg>
        <pc:grpChg chg="add mod">
          <ac:chgData name="Sci Library User" userId="b38e8abe-debd-4b7b-a571-441ea48c3b71" providerId="ADAL" clId="{55BF2668-7D77-42D0-BE60-65D9C8DAEF30}" dt="2020-01-01T02:38:50.364" v="740" actId="164"/>
          <ac:grpSpMkLst>
            <pc:docMk/>
            <pc:sldMk cId="0" sldId="289"/>
            <ac:grpSpMk id="4" creationId="{398A8628-1CFA-458A-9EFD-083B40121E81}"/>
          </ac:grpSpMkLst>
        </pc:grpChg>
      </pc:sldChg>
      <pc:sldChg chg="modSp">
        <pc:chgData name="Sci Library User" userId="b38e8abe-debd-4b7b-a571-441ea48c3b71" providerId="ADAL" clId="{55BF2668-7D77-42D0-BE60-65D9C8DAEF30}" dt="2020-01-01T02:28:35.422" v="394" actId="13926"/>
        <pc:sldMkLst>
          <pc:docMk/>
          <pc:sldMk cId="0" sldId="303"/>
        </pc:sldMkLst>
        <pc:spChg chg="mod">
          <ac:chgData name="Sci Library User" userId="b38e8abe-debd-4b7b-a571-441ea48c3b71" providerId="ADAL" clId="{55BF2668-7D77-42D0-BE60-65D9C8DAEF30}" dt="2020-01-01T02:28:35.422" v="394" actId="13926"/>
          <ac:spMkLst>
            <pc:docMk/>
            <pc:sldMk cId="0" sldId="303"/>
            <ac:spMk id="2" creationId="{88E5B765-D98F-48F5-A195-30A2FE8E8B1A}"/>
          </ac:spMkLst>
        </pc:spChg>
        <pc:grpChg chg="mod">
          <ac:chgData name="Sci Library User" userId="b38e8abe-debd-4b7b-a571-441ea48c3b71" providerId="ADAL" clId="{55BF2668-7D77-42D0-BE60-65D9C8DAEF30}" dt="2020-01-01T02:28:08.916" v="387"/>
          <ac:grpSpMkLst>
            <pc:docMk/>
            <pc:sldMk cId="0" sldId="303"/>
            <ac:grpSpMk id="3" creationId="{05F4C721-51C5-401A-896A-D23C077F1630}"/>
          </ac:grpSpMkLst>
        </pc:grpChg>
      </pc:sldChg>
      <pc:sldChg chg="addSp modSp">
        <pc:chgData name="Sci Library User" userId="b38e8abe-debd-4b7b-a571-441ea48c3b71" providerId="ADAL" clId="{55BF2668-7D77-42D0-BE60-65D9C8DAEF30}" dt="2020-01-01T02:51:36.306" v="832" actId="164"/>
        <pc:sldMkLst>
          <pc:docMk/>
          <pc:sldMk cId="0" sldId="304"/>
        </pc:sldMkLst>
        <pc:spChg chg="add mod">
          <ac:chgData name="Sci Library User" userId="b38e8abe-debd-4b7b-a571-441ea48c3b71" providerId="ADAL" clId="{55BF2668-7D77-42D0-BE60-65D9C8DAEF30}" dt="2020-01-01T02:51:36.306" v="832" actId="164"/>
          <ac:spMkLst>
            <pc:docMk/>
            <pc:sldMk cId="0" sldId="304"/>
            <ac:spMk id="2" creationId="{06EC19D3-5C6C-4916-B84B-8D36C4D43DF5}"/>
          </ac:spMkLst>
        </pc:spChg>
        <pc:grpChg chg="add mod">
          <ac:chgData name="Sci Library User" userId="b38e8abe-debd-4b7b-a571-441ea48c3b71" providerId="ADAL" clId="{55BF2668-7D77-42D0-BE60-65D9C8DAEF30}" dt="2020-01-01T02:51:36.306" v="832" actId="164"/>
          <ac:grpSpMkLst>
            <pc:docMk/>
            <pc:sldMk cId="0" sldId="304"/>
            <ac:grpSpMk id="3" creationId="{9D6148C1-CB69-4970-801C-893A48C39832}"/>
          </ac:grpSpMkLst>
        </pc:grpChg>
        <pc:picChg chg="mod">
          <ac:chgData name="Sci Library User" userId="b38e8abe-debd-4b7b-a571-441ea48c3b71" providerId="ADAL" clId="{55BF2668-7D77-42D0-BE60-65D9C8DAEF30}" dt="2020-01-01T02:51:36.306" v="832" actId="164"/>
          <ac:picMkLst>
            <pc:docMk/>
            <pc:sldMk cId="0" sldId="304"/>
            <ac:picMk id="52226" creationId="{00000000-0000-0000-0000-000000000000}"/>
          </ac:picMkLst>
        </pc:picChg>
      </pc:sldChg>
      <pc:sldChg chg="addSp modSp">
        <pc:chgData name="Sci Library User" userId="b38e8abe-debd-4b7b-a571-441ea48c3b71" providerId="ADAL" clId="{55BF2668-7D77-42D0-BE60-65D9C8DAEF30}" dt="2020-01-01T02:52:08.531" v="841" actId="164"/>
        <pc:sldMkLst>
          <pc:docMk/>
          <pc:sldMk cId="0" sldId="310"/>
        </pc:sldMkLst>
        <pc:spChg chg="add mod">
          <ac:chgData name="Sci Library User" userId="b38e8abe-debd-4b7b-a571-441ea48c3b71" providerId="ADAL" clId="{55BF2668-7D77-42D0-BE60-65D9C8DAEF30}" dt="2020-01-01T02:52:08.531" v="841" actId="164"/>
          <ac:spMkLst>
            <pc:docMk/>
            <pc:sldMk cId="0" sldId="310"/>
            <ac:spMk id="2" creationId="{5B1DA4A4-B2E1-4C10-88E1-291E3A40BDFE}"/>
          </ac:spMkLst>
        </pc:spChg>
        <pc:grpChg chg="add mod">
          <ac:chgData name="Sci Library User" userId="b38e8abe-debd-4b7b-a571-441ea48c3b71" providerId="ADAL" clId="{55BF2668-7D77-42D0-BE60-65D9C8DAEF30}" dt="2020-01-01T02:52:08.531" v="841" actId="164"/>
          <ac:grpSpMkLst>
            <pc:docMk/>
            <pc:sldMk cId="0" sldId="310"/>
            <ac:grpSpMk id="3" creationId="{1605C1B7-1799-4921-BF78-8678D57E8DBC}"/>
          </ac:grpSpMkLst>
        </pc:grpChg>
        <pc:picChg chg="mod">
          <ac:chgData name="Sci Library User" userId="b38e8abe-debd-4b7b-a571-441ea48c3b71" providerId="ADAL" clId="{55BF2668-7D77-42D0-BE60-65D9C8DAEF30}" dt="2020-01-01T02:52:08.531" v="841" actId="164"/>
          <ac:picMkLst>
            <pc:docMk/>
            <pc:sldMk cId="0" sldId="310"/>
            <ac:picMk id="58370" creationId="{00000000-0000-0000-0000-000000000000}"/>
          </ac:picMkLst>
        </pc:picChg>
      </pc:sldChg>
      <pc:sldChg chg="addSp modSp">
        <pc:chgData name="Sci Library User" userId="b38e8abe-debd-4b7b-a571-441ea48c3b71" providerId="ADAL" clId="{55BF2668-7D77-42D0-BE60-65D9C8DAEF30}" dt="2020-01-01T02:35:17.896" v="682" actId="1076"/>
        <pc:sldMkLst>
          <pc:docMk/>
          <pc:sldMk cId="0" sldId="317"/>
        </pc:sldMkLst>
        <pc:spChg chg="add mod">
          <ac:chgData name="Sci Library User" userId="b38e8abe-debd-4b7b-a571-441ea48c3b71" providerId="ADAL" clId="{55BF2668-7D77-42D0-BE60-65D9C8DAEF30}" dt="2020-01-01T02:35:17.896" v="682" actId="1076"/>
          <ac:spMkLst>
            <pc:docMk/>
            <pc:sldMk cId="0" sldId="317"/>
            <ac:spMk id="2" creationId="{7E386831-4328-4998-9EA8-12E6ABD3EAAC}"/>
          </ac:spMkLst>
        </pc:spChg>
      </pc:sldChg>
      <pc:sldChg chg="addSp modSp">
        <pc:chgData name="Sci Library User" userId="b38e8abe-debd-4b7b-a571-441ea48c3b71" providerId="ADAL" clId="{55BF2668-7D77-42D0-BE60-65D9C8DAEF30}" dt="2020-01-01T02:38:43.577" v="739" actId="164"/>
        <pc:sldMkLst>
          <pc:docMk/>
          <pc:sldMk cId="0" sldId="318"/>
        </pc:sldMkLst>
        <pc:spChg chg="add mod">
          <ac:chgData name="Sci Library User" userId="b38e8abe-debd-4b7b-a571-441ea48c3b71" providerId="ADAL" clId="{55BF2668-7D77-42D0-BE60-65D9C8DAEF30}" dt="2020-01-01T02:38:43.577" v="739" actId="164"/>
          <ac:spMkLst>
            <pc:docMk/>
            <pc:sldMk cId="0" sldId="318"/>
            <ac:spMk id="2" creationId="{5A29BB17-493E-44E0-86CC-F737AB380D06}"/>
          </ac:spMkLst>
        </pc:spChg>
        <pc:grpChg chg="add mod">
          <ac:chgData name="Sci Library User" userId="b38e8abe-debd-4b7b-a571-441ea48c3b71" providerId="ADAL" clId="{55BF2668-7D77-42D0-BE60-65D9C8DAEF30}" dt="2020-01-01T02:38:43.577" v="739" actId="164"/>
          <ac:grpSpMkLst>
            <pc:docMk/>
            <pc:sldMk cId="0" sldId="318"/>
            <ac:grpSpMk id="3" creationId="{A54A7B94-66F9-48E5-8098-36D3CF3F76CB}"/>
          </ac:grpSpMkLst>
        </pc:grpChg>
        <pc:picChg chg="mod">
          <ac:chgData name="Sci Library User" userId="b38e8abe-debd-4b7b-a571-441ea48c3b71" providerId="ADAL" clId="{55BF2668-7D77-42D0-BE60-65D9C8DAEF30}" dt="2020-01-01T02:38:43.577" v="739" actId="164"/>
          <ac:picMkLst>
            <pc:docMk/>
            <pc:sldMk cId="0" sldId="318"/>
            <ac:picMk id="39938" creationId="{00000000-0000-0000-0000-000000000000}"/>
          </ac:picMkLst>
        </pc:picChg>
      </pc:sldChg>
      <pc:sldChg chg="modSp">
        <pc:chgData name="Sci Library User" userId="b38e8abe-debd-4b7b-a571-441ea48c3b71" providerId="ADAL" clId="{55BF2668-7D77-42D0-BE60-65D9C8DAEF30}" dt="2020-01-01T02:18:18.299" v="132" actId="20578"/>
        <pc:sldMkLst>
          <pc:docMk/>
          <pc:sldMk cId="676924542" sldId="324"/>
        </pc:sldMkLst>
        <pc:spChg chg="mod">
          <ac:chgData name="Sci Library User" userId="b38e8abe-debd-4b7b-a571-441ea48c3b71" providerId="ADAL" clId="{55BF2668-7D77-42D0-BE60-65D9C8DAEF30}" dt="2020-01-01T02:18:18.299" v="132" actId="20578"/>
          <ac:spMkLst>
            <pc:docMk/>
            <pc:sldMk cId="676924542" sldId="324"/>
            <ac:spMk id="3" creationId="{00000000-0000-0000-0000-000000000000}"/>
          </ac:spMkLst>
        </pc:spChg>
      </pc:sldChg>
      <pc:sldChg chg="modSp ord">
        <pc:chgData name="Sci Library User" userId="b38e8abe-debd-4b7b-a571-441ea48c3b71" providerId="ADAL" clId="{55BF2668-7D77-42D0-BE60-65D9C8DAEF30}" dt="2020-01-01T02:32:44.881" v="600" actId="13822"/>
        <pc:sldMkLst>
          <pc:docMk/>
          <pc:sldMk cId="2551868994" sldId="326"/>
        </pc:sldMkLst>
        <pc:spChg chg="mod">
          <ac:chgData name="Sci Library User" userId="b38e8abe-debd-4b7b-a571-441ea48c3b71" providerId="ADAL" clId="{55BF2668-7D77-42D0-BE60-65D9C8DAEF30}" dt="2020-01-01T02:32:40.396" v="599" actId="13822"/>
          <ac:spMkLst>
            <pc:docMk/>
            <pc:sldMk cId="2551868994" sldId="326"/>
            <ac:spMk id="3" creationId="{00000000-0000-0000-0000-000000000000}"/>
          </ac:spMkLst>
        </pc:spChg>
        <pc:spChg chg="mod">
          <ac:chgData name="Sci Library User" userId="b38e8abe-debd-4b7b-a571-441ea48c3b71" providerId="ADAL" clId="{55BF2668-7D77-42D0-BE60-65D9C8DAEF30}" dt="2020-01-01T02:32:44.881" v="600" actId="13822"/>
          <ac:spMkLst>
            <pc:docMk/>
            <pc:sldMk cId="2551868994" sldId="326"/>
            <ac:spMk id="4" creationId="{00000000-0000-0000-0000-000000000000}"/>
          </ac:spMkLst>
        </pc:spChg>
      </pc:sldChg>
      <pc:sldChg chg="addSp modSp">
        <pc:chgData name="Sci Library User" userId="b38e8abe-debd-4b7b-a571-441ea48c3b71" providerId="ADAL" clId="{55BF2668-7D77-42D0-BE60-65D9C8DAEF30}" dt="2020-01-01T02:13:22.321" v="105" actId="13822"/>
        <pc:sldMkLst>
          <pc:docMk/>
          <pc:sldMk cId="3373648549" sldId="328"/>
        </pc:sldMkLst>
        <pc:spChg chg="add mod">
          <ac:chgData name="Sci Library User" userId="b38e8abe-debd-4b7b-a571-441ea48c3b71" providerId="ADAL" clId="{55BF2668-7D77-42D0-BE60-65D9C8DAEF30}" dt="2020-01-01T02:13:22.321" v="105" actId="13822"/>
          <ac:spMkLst>
            <pc:docMk/>
            <pc:sldMk cId="3373648549" sldId="328"/>
            <ac:spMk id="3" creationId="{4C955F34-8C28-447C-89BE-0FE69B162167}"/>
          </ac:spMkLst>
        </pc:spChg>
        <pc:graphicFrameChg chg="mod">
          <ac:chgData name="Sci Library User" userId="b38e8abe-debd-4b7b-a571-441ea48c3b71" providerId="ADAL" clId="{55BF2668-7D77-42D0-BE60-65D9C8DAEF30}" dt="2020-01-01T02:12:33.741" v="64" actId="20577"/>
          <ac:graphicFrameMkLst>
            <pc:docMk/>
            <pc:sldMk cId="3373648549" sldId="328"/>
            <ac:graphicFrameMk id="5" creationId="{BADCA41C-8949-4225-9092-F6A75DADD251}"/>
          </ac:graphicFrameMkLst>
        </pc:graphicFrameChg>
      </pc:sldChg>
      <pc:sldChg chg="modSp">
        <pc:chgData name="Sci Library User" userId="b38e8abe-debd-4b7b-a571-441ea48c3b71" providerId="ADAL" clId="{55BF2668-7D77-42D0-BE60-65D9C8DAEF30}" dt="2020-01-01T02:32:30.286" v="598" actId="1076"/>
        <pc:sldMkLst>
          <pc:docMk/>
          <pc:sldMk cId="50109010" sldId="330"/>
        </pc:sldMkLst>
        <pc:spChg chg="mod">
          <ac:chgData name="Sci Library User" userId="b38e8abe-debd-4b7b-a571-441ea48c3b71" providerId="ADAL" clId="{55BF2668-7D77-42D0-BE60-65D9C8DAEF30}" dt="2020-01-01T02:32:30.286" v="598" actId="1076"/>
          <ac:spMkLst>
            <pc:docMk/>
            <pc:sldMk cId="50109010" sldId="330"/>
            <ac:spMk id="7" creationId="{2E67324A-F68C-4891-8A50-76465D9F72C8}"/>
          </ac:spMkLst>
        </pc:spChg>
      </pc:sldChg>
    </pc:docChg>
  </pc:docChgLst>
  <pc:docChgLst>
    <pc:chgData name="Sci Library User" userId="b38e8abe-debd-4b7b-a571-441ea48c3b71" providerId="ADAL" clId="{DE2B4FE8-8B0E-42A1-B1A6-8A3A8E81BCE4}"/>
    <pc:docChg chg="undo custSel addSld modSld modMainMaster">
      <pc:chgData name="Sci Library User" userId="b38e8abe-debd-4b7b-a571-441ea48c3b71" providerId="ADAL" clId="{DE2B4FE8-8B0E-42A1-B1A6-8A3A8E81BCE4}" dt="2020-04-03T10:10:14.489" v="886" actId="27636"/>
      <pc:docMkLst>
        <pc:docMk/>
      </pc:docMkLst>
      <pc:sldChg chg="delSp modSp">
        <pc:chgData name="Sci Library User" userId="b38e8abe-debd-4b7b-a571-441ea48c3b71" providerId="ADAL" clId="{DE2B4FE8-8B0E-42A1-B1A6-8A3A8E81BCE4}" dt="2020-04-03T09:23:38.431" v="318" actId="207"/>
        <pc:sldMkLst>
          <pc:docMk/>
          <pc:sldMk cId="0" sldId="262"/>
        </pc:sldMkLst>
        <pc:spChg chg="del mod">
          <ac:chgData name="Sci Library User" userId="b38e8abe-debd-4b7b-a571-441ea48c3b71" providerId="ADAL" clId="{DE2B4FE8-8B0E-42A1-B1A6-8A3A8E81BCE4}" dt="2020-04-03T09:21:27.470" v="105" actId="478"/>
          <ac:spMkLst>
            <pc:docMk/>
            <pc:sldMk cId="0" sldId="262"/>
            <ac:spMk id="15" creationId="{CB302B0A-B5CD-498D-913A-37CC906F0EA5}"/>
          </ac:spMkLst>
        </pc:spChg>
        <pc:spChg chg="mod">
          <ac:chgData name="Sci Library User" userId="b38e8abe-debd-4b7b-a571-441ea48c3b71" providerId="ADAL" clId="{DE2B4FE8-8B0E-42A1-B1A6-8A3A8E81BCE4}" dt="2020-04-03T09:19:34.412" v="39" actId="20577"/>
          <ac:spMkLst>
            <pc:docMk/>
            <pc:sldMk cId="0" sldId="262"/>
            <ac:spMk id="11266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09:21:14.923" v="100" actId="207"/>
          <ac:spMkLst>
            <pc:docMk/>
            <pc:sldMk cId="0" sldId="262"/>
            <ac:spMk id="13320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09:23:38.431" v="318" actId="207"/>
          <ac:spMkLst>
            <pc:docMk/>
            <pc:sldMk cId="0" sldId="262"/>
            <ac:spMk id="13321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09:22:49.873" v="290" actId="404"/>
          <ac:spMkLst>
            <pc:docMk/>
            <pc:sldMk cId="0" sldId="262"/>
            <ac:spMk id="13323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09:23:28.044" v="317" actId="1076"/>
          <ac:spMkLst>
            <pc:docMk/>
            <pc:sldMk cId="0" sldId="262"/>
            <ac:spMk id="13324" creationId="{00000000-0000-0000-0000-000000000000}"/>
          </ac:spMkLst>
        </pc:spChg>
        <pc:grpChg chg="mod">
          <ac:chgData name="Sci Library User" userId="b38e8abe-debd-4b7b-a571-441ea48c3b71" providerId="ADAL" clId="{DE2B4FE8-8B0E-42A1-B1A6-8A3A8E81BCE4}" dt="2020-04-03T09:21:40.181" v="115" actId="1076"/>
          <ac:grpSpMkLst>
            <pc:docMk/>
            <pc:sldMk cId="0" sldId="262"/>
            <ac:grpSpMk id="2" creationId="{C0A67BA5-83F5-4347-B9CC-FBFB557279A1}"/>
          </ac:grpSpMkLst>
        </pc:grpChg>
        <pc:grpChg chg="del mod">
          <ac:chgData name="Sci Library User" userId="b38e8abe-debd-4b7b-a571-441ea48c3b71" providerId="ADAL" clId="{DE2B4FE8-8B0E-42A1-B1A6-8A3A8E81BCE4}" dt="2020-04-03T09:21:27.470" v="105" actId="478"/>
          <ac:grpSpMkLst>
            <pc:docMk/>
            <pc:sldMk cId="0" sldId="262"/>
            <ac:grpSpMk id="3" creationId="{30D4A148-6F6E-45CF-BB77-BE1B46910838}"/>
          </ac:grpSpMkLst>
        </pc:grpChg>
        <pc:grpChg chg="mod">
          <ac:chgData name="Sci Library User" userId="b38e8abe-debd-4b7b-a571-441ea48c3b71" providerId="ADAL" clId="{DE2B4FE8-8B0E-42A1-B1A6-8A3A8E81BCE4}" dt="2020-04-03T09:23:28.044" v="317" actId="1076"/>
          <ac:grpSpMkLst>
            <pc:docMk/>
            <pc:sldMk cId="0" sldId="262"/>
            <ac:grpSpMk id="4" creationId="{9A5B69B8-E0AD-4AAF-86D5-656E518F811F}"/>
          </ac:grpSpMkLst>
        </pc:grpChg>
        <pc:grpChg chg="mod">
          <ac:chgData name="Sci Library User" userId="b38e8abe-debd-4b7b-a571-441ea48c3b71" providerId="ADAL" clId="{DE2B4FE8-8B0E-42A1-B1A6-8A3A8E81BCE4}" dt="2020-04-03T09:21:44.832" v="121" actId="1076"/>
          <ac:grpSpMkLst>
            <pc:docMk/>
            <pc:sldMk cId="0" sldId="262"/>
            <ac:grpSpMk id="5" creationId="{DFAEB6EF-6D87-4CD1-93EB-0B532D8026C6}"/>
          </ac:grpSpMkLst>
        </pc:grpChg>
        <pc:picChg chg="del mod">
          <ac:chgData name="Sci Library User" userId="b38e8abe-debd-4b7b-a571-441ea48c3b71" providerId="ADAL" clId="{DE2B4FE8-8B0E-42A1-B1A6-8A3A8E81BCE4}" dt="2020-04-03T09:21:35.610" v="111" actId="478"/>
          <ac:picMkLst>
            <pc:docMk/>
            <pc:sldMk cId="0" sldId="262"/>
            <ac:picMk id="14" creationId="{E1AA3A24-29E2-4692-90A8-309DD352E4F6}"/>
          </ac:picMkLst>
        </pc:picChg>
        <pc:picChg chg="mod">
          <ac:chgData name="Sci Library User" userId="b38e8abe-debd-4b7b-a571-441ea48c3b71" providerId="ADAL" clId="{DE2B4FE8-8B0E-42A1-B1A6-8A3A8E81BCE4}" dt="2020-04-03T09:21:37.630" v="113" actId="1076"/>
          <ac:picMkLst>
            <pc:docMk/>
            <pc:sldMk cId="0" sldId="262"/>
            <ac:picMk id="13315" creationId="{00000000-0000-0000-0000-000000000000}"/>
          </ac:picMkLst>
        </pc:picChg>
        <pc:picChg chg="mod">
          <ac:chgData name="Sci Library User" userId="b38e8abe-debd-4b7b-a571-441ea48c3b71" providerId="ADAL" clId="{DE2B4FE8-8B0E-42A1-B1A6-8A3A8E81BCE4}" dt="2020-04-03T09:19:55.119" v="55" actId="167"/>
          <ac:picMkLst>
            <pc:docMk/>
            <pc:sldMk cId="0" sldId="262"/>
            <ac:picMk id="13316" creationId="{00000000-0000-0000-0000-000000000000}"/>
          </ac:picMkLst>
        </pc:picChg>
        <pc:picChg chg="mod">
          <ac:chgData name="Sci Library User" userId="b38e8abe-debd-4b7b-a571-441ea48c3b71" providerId="ADAL" clId="{DE2B4FE8-8B0E-42A1-B1A6-8A3A8E81BCE4}" dt="2020-04-03T09:21:42.469" v="117" actId="1076"/>
          <ac:picMkLst>
            <pc:docMk/>
            <pc:sldMk cId="0" sldId="262"/>
            <ac:picMk id="13317" creationId="{00000000-0000-0000-0000-000000000000}"/>
          </ac:picMkLst>
        </pc:picChg>
        <pc:picChg chg="mod">
          <ac:chgData name="Sci Library User" userId="b38e8abe-debd-4b7b-a571-441ea48c3b71" providerId="ADAL" clId="{DE2B4FE8-8B0E-42A1-B1A6-8A3A8E81BCE4}" dt="2020-04-03T09:21:40.181" v="115" actId="1076"/>
          <ac:picMkLst>
            <pc:docMk/>
            <pc:sldMk cId="0" sldId="262"/>
            <ac:picMk id="13318" creationId="{00000000-0000-0000-0000-000000000000}"/>
          </ac:picMkLst>
        </pc:picChg>
      </pc:sldChg>
      <pc:sldChg chg="addSp delSp modSp">
        <pc:chgData name="Sci Library User" userId="b38e8abe-debd-4b7b-a571-441ea48c3b71" providerId="ADAL" clId="{DE2B4FE8-8B0E-42A1-B1A6-8A3A8E81BCE4}" dt="2020-04-03T09:49:00.020" v="328" actId="1076"/>
        <pc:sldMkLst>
          <pc:docMk/>
          <pc:sldMk cId="0" sldId="267"/>
        </pc:sldMkLst>
        <pc:spChg chg="mod">
          <ac:chgData name="Sci Library User" userId="b38e8abe-debd-4b7b-a571-441ea48c3b71" providerId="ADAL" clId="{DE2B4FE8-8B0E-42A1-B1A6-8A3A8E81BCE4}" dt="2020-04-03T09:49:00.020" v="328" actId="1076"/>
          <ac:spMkLst>
            <pc:docMk/>
            <pc:sldMk cId="0" sldId="267"/>
            <ac:spMk id="3" creationId="{D508C04D-1196-4E76-8193-AA52AB0B086E}"/>
          </ac:spMkLst>
        </pc:spChg>
        <pc:picChg chg="del">
          <ac:chgData name="Sci Library User" userId="b38e8abe-debd-4b7b-a571-441ea48c3b71" providerId="ADAL" clId="{DE2B4FE8-8B0E-42A1-B1A6-8A3A8E81BCE4}" dt="2020-04-03T09:48:37.992" v="319" actId="478"/>
          <ac:picMkLst>
            <pc:docMk/>
            <pc:sldMk cId="0" sldId="267"/>
            <ac:picMk id="22531" creationId="{00000000-0000-0000-0000-000000000000}"/>
          </ac:picMkLst>
        </pc:picChg>
        <pc:picChg chg="add mod">
          <ac:chgData name="Sci Library User" userId="b38e8abe-debd-4b7b-a571-441ea48c3b71" providerId="ADAL" clId="{DE2B4FE8-8B0E-42A1-B1A6-8A3A8E81BCE4}" dt="2020-04-03T09:48:51.297" v="325" actId="167"/>
          <ac:picMkLst>
            <pc:docMk/>
            <pc:sldMk cId="0" sldId="267"/>
            <ac:picMk id="49154" creationId="{37968979-5E0C-40AE-A5EA-EB05764AF263}"/>
          </ac:picMkLst>
        </pc:picChg>
      </pc:sldChg>
      <pc:sldChg chg="modSp">
        <pc:chgData name="Sci Library User" userId="b38e8abe-debd-4b7b-a571-441ea48c3b71" providerId="ADAL" clId="{DE2B4FE8-8B0E-42A1-B1A6-8A3A8E81BCE4}" dt="2020-04-03T10:01:04.979" v="407" actId="14100"/>
        <pc:sldMkLst>
          <pc:docMk/>
          <pc:sldMk cId="0" sldId="268"/>
        </pc:sldMkLst>
        <pc:spChg chg="mod">
          <ac:chgData name="Sci Library User" userId="b38e8abe-debd-4b7b-a571-441ea48c3b71" providerId="ADAL" clId="{DE2B4FE8-8B0E-42A1-B1A6-8A3A8E81BCE4}" dt="2020-04-03T10:00:21.529" v="386" actId="1076"/>
          <ac:spMkLst>
            <pc:docMk/>
            <pc:sldMk cId="0" sldId="268"/>
            <ac:spMk id="17410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10:01:04.979" v="407" actId="14100"/>
          <ac:spMkLst>
            <pc:docMk/>
            <pc:sldMk cId="0" sldId="268"/>
            <ac:spMk id="23555" creationId="{00000000-0000-0000-0000-000000000000}"/>
          </ac:spMkLst>
        </pc:spChg>
      </pc:sldChg>
      <pc:sldChg chg="modSp">
        <pc:chgData name="Sci Library User" userId="b38e8abe-debd-4b7b-a571-441ea48c3b71" providerId="ADAL" clId="{DE2B4FE8-8B0E-42A1-B1A6-8A3A8E81BCE4}" dt="2020-04-03T09:59:04.811" v="371"/>
        <pc:sldMkLst>
          <pc:docMk/>
          <pc:sldMk cId="0" sldId="269"/>
        </pc:sldMkLst>
        <pc:spChg chg="mod">
          <ac:chgData name="Sci Library User" userId="b38e8abe-debd-4b7b-a571-441ea48c3b71" providerId="ADAL" clId="{DE2B4FE8-8B0E-42A1-B1A6-8A3A8E81BCE4}" dt="2020-04-03T09:59:04.811" v="371"/>
          <ac:spMkLst>
            <pc:docMk/>
            <pc:sldMk cId="0" sldId="269"/>
            <ac:spMk id="24579" creationId="{00000000-0000-0000-0000-000000000000}"/>
          </ac:spMkLst>
        </pc:spChg>
      </pc:sldChg>
      <pc:sldChg chg="modSp">
        <pc:chgData name="Sci Library User" userId="b38e8abe-debd-4b7b-a571-441ea48c3b71" providerId="ADAL" clId="{DE2B4FE8-8B0E-42A1-B1A6-8A3A8E81BCE4}" dt="2020-04-03T10:02:38.874" v="411" actId="27636"/>
        <pc:sldMkLst>
          <pc:docMk/>
          <pc:sldMk cId="0" sldId="270"/>
        </pc:sldMkLst>
        <pc:spChg chg="mod">
          <ac:chgData name="Sci Library User" userId="b38e8abe-debd-4b7b-a571-441ea48c3b71" providerId="ADAL" clId="{DE2B4FE8-8B0E-42A1-B1A6-8A3A8E81BCE4}" dt="2020-04-03T10:02:38.874" v="411" actId="27636"/>
          <ac:spMkLst>
            <pc:docMk/>
            <pc:sldMk cId="0" sldId="270"/>
            <ac:spMk id="19458" creationId="{00000000-0000-0000-0000-000000000000}"/>
          </ac:spMkLst>
        </pc:spChg>
      </pc:sldChg>
      <pc:sldChg chg="modSp">
        <pc:chgData name="Sci Library User" userId="b38e8abe-debd-4b7b-a571-441ea48c3b71" providerId="ADAL" clId="{DE2B4FE8-8B0E-42A1-B1A6-8A3A8E81BCE4}" dt="2020-04-03T10:00:01.120" v="383" actId="1076"/>
        <pc:sldMkLst>
          <pc:docMk/>
          <pc:sldMk cId="0" sldId="271"/>
        </pc:sldMkLst>
        <pc:spChg chg="mod">
          <ac:chgData name="Sci Library User" userId="b38e8abe-debd-4b7b-a571-441ea48c3b71" providerId="ADAL" clId="{DE2B4FE8-8B0E-42A1-B1A6-8A3A8E81BCE4}" dt="2020-04-03T10:00:01.120" v="383" actId="1076"/>
          <ac:spMkLst>
            <pc:docMk/>
            <pc:sldMk cId="0" sldId="271"/>
            <ac:spMk id="44035" creationId="{00000000-0000-0000-0000-000000000000}"/>
          </ac:spMkLst>
        </pc:spChg>
      </pc:sldChg>
      <pc:sldChg chg="modSp">
        <pc:chgData name="Sci Library User" userId="b38e8abe-debd-4b7b-a571-441ea48c3b71" providerId="ADAL" clId="{DE2B4FE8-8B0E-42A1-B1A6-8A3A8E81BCE4}" dt="2020-04-03T09:18:39.416" v="2" actId="1076"/>
        <pc:sldMkLst>
          <pc:docMk/>
          <pc:sldMk cId="3662550541" sldId="332"/>
        </pc:sldMkLst>
        <pc:spChg chg="mod">
          <ac:chgData name="Sci Library User" userId="b38e8abe-debd-4b7b-a571-441ea48c3b71" providerId="ADAL" clId="{DE2B4FE8-8B0E-42A1-B1A6-8A3A8E81BCE4}" dt="2020-04-03T09:18:39.416" v="2" actId="1076"/>
          <ac:spMkLst>
            <pc:docMk/>
            <pc:sldMk cId="3662550541" sldId="332"/>
            <ac:spMk id="2" creationId="{E5B18750-F6D4-49EB-94B8-2A181218AD32}"/>
          </ac:spMkLst>
        </pc:spChg>
        <pc:spChg chg="mod">
          <ac:chgData name="Sci Library User" userId="b38e8abe-debd-4b7b-a571-441ea48c3b71" providerId="ADAL" clId="{DE2B4FE8-8B0E-42A1-B1A6-8A3A8E81BCE4}" dt="2020-04-03T09:18:35.156" v="1" actId="404"/>
          <ac:spMkLst>
            <pc:docMk/>
            <pc:sldMk cId="3662550541" sldId="332"/>
            <ac:spMk id="49155" creationId="{00000000-0000-0000-0000-000000000000}"/>
          </ac:spMkLst>
        </pc:spChg>
      </pc:sldChg>
      <pc:sldChg chg="addSp delSp modSp add">
        <pc:chgData name="Sci Library User" userId="b38e8abe-debd-4b7b-a571-441ea48c3b71" providerId="ADAL" clId="{DE2B4FE8-8B0E-42A1-B1A6-8A3A8E81BCE4}" dt="2020-04-03T09:55:56.368" v="333" actId="14100"/>
        <pc:sldMkLst>
          <pc:docMk/>
          <pc:sldMk cId="1155962958" sldId="333"/>
        </pc:sldMkLst>
        <pc:spChg chg="del">
          <ac:chgData name="Sci Library User" userId="b38e8abe-debd-4b7b-a571-441ea48c3b71" providerId="ADAL" clId="{DE2B4FE8-8B0E-42A1-B1A6-8A3A8E81BCE4}" dt="2020-04-03T09:55:51.236" v="331" actId="478"/>
          <ac:spMkLst>
            <pc:docMk/>
            <pc:sldMk cId="1155962958" sldId="333"/>
            <ac:spMk id="2" creationId="{A134D421-3B5C-490C-A80F-071304F25137}"/>
          </ac:spMkLst>
        </pc:spChg>
        <pc:spChg chg="del">
          <ac:chgData name="Sci Library User" userId="b38e8abe-debd-4b7b-a571-441ea48c3b71" providerId="ADAL" clId="{DE2B4FE8-8B0E-42A1-B1A6-8A3A8E81BCE4}" dt="2020-04-03T09:55:47.335" v="330"/>
          <ac:spMkLst>
            <pc:docMk/>
            <pc:sldMk cId="1155962958" sldId="333"/>
            <ac:spMk id="3" creationId="{FC879760-9268-4226-A9BD-702F632406F2}"/>
          </ac:spMkLst>
        </pc:spChg>
        <pc:picChg chg="add mod">
          <ac:chgData name="Sci Library User" userId="b38e8abe-debd-4b7b-a571-441ea48c3b71" providerId="ADAL" clId="{DE2B4FE8-8B0E-42A1-B1A6-8A3A8E81BCE4}" dt="2020-04-03T09:55:56.368" v="333" actId="14100"/>
          <ac:picMkLst>
            <pc:docMk/>
            <pc:sldMk cId="1155962958" sldId="333"/>
            <ac:picMk id="50178" creationId="{4E5EF16A-4ED0-41A9-8639-509AE276EDFA}"/>
          </ac:picMkLst>
        </pc:picChg>
      </pc:sldChg>
      <pc:sldChg chg="addSp modSp add">
        <pc:chgData name="Sci Library User" userId="b38e8abe-debd-4b7b-a571-441ea48c3b71" providerId="ADAL" clId="{DE2B4FE8-8B0E-42A1-B1A6-8A3A8E81BCE4}" dt="2020-04-03T10:07:38.288" v="539" actId="403"/>
        <pc:sldMkLst>
          <pc:docMk/>
          <pc:sldMk cId="2647912151" sldId="334"/>
        </pc:sldMkLst>
        <pc:spChg chg="mod">
          <ac:chgData name="Sci Library User" userId="b38e8abe-debd-4b7b-a571-441ea48c3b71" providerId="ADAL" clId="{DE2B4FE8-8B0E-42A1-B1A6-8A3A8E81BCE4}" dt="2020-04-03T10:04:38.166" v="488" actId="207"/>
          <ac:spMkLst>
            <pc:docMk/>
            <pc:sldMk cId="2647912151" sldId="334"/>
            <ac:spMk id="2" creationId="{FCDA8147-B99C-4037-8043-9F069157137B}"/>
          </ac:spMkLst>
        </pc:spChg>
        <pc:spChg chg="mod">
          <ac:chgData name="Sci Library User" userId="b38e8abe-debd-4b7b-a571-441ea48c3b71" providerId="ADAL" clId="{DE2B4FE8-8B0E-42A1-B1A6-8A3A8E81BCE4}" dt="2020-04-03T10:07:38.288" v="539" actId="403"/>
          <ac:spMkLst>
            <pc:docMk/>
            <pc:sldMk cId="2647912151" sldId="334"/>
            <ac:spMk id="3" creationId="{39C84477-AA65-4087-8F80-8999DA6B2898}"/>
          </ac:spMkLst>
        </pc:spChg>
        <pc:picChg chg="add mod ord">
          <ac:chgData name="Sci Library User" userId="b38e8abe-debd-4b7b-a571-441ea48c3b71" providerId="ADAL" clId="{DE2B4FE8-8B0E-42A1-B1A6-8A3A8E81BCE4}" dt="2020-04-03T10:07:00.697" v="527" actId="167"/>
          <ac:picMkLst>
            <pc:docMk/>
            <pc:sldMk cId="2647912151" sldId="334"/>
            <ac:picMk id="4" creationId="{4A78C3E2-C149-44BF-8318-9D218E044F68}"/>
          </ac:picMkLst>
        </pc:picChg>
      </pc:sldChg>
      <pc:sldChg chg="addSp modSp add">
        <pc:chgData name="Sci Library User" userId="b38e8abe-debd-4b7b-a571-441ea48c3b71" providerId="ADAL" clId="{DE2B4FE8-8B0E-42A1-B1A6-8A3A8E81BCE4}" dt="2020-04-03T10:10:14.489" v="886" actId="27636"/>
        <pc:sldMkLst>
          <pc:docMk/>
          <pc:sldMk cId="1968632179" sldId="335"/>
        </pc:sldMkLst>
        <pc:spChg chg="mod">
          <ac:chgData name="Sci Library User" userId="b38e8abe-debd-4b7b-a571-441ea48c3b71" providerId="ADAL" clId="{DE2B4FE8-8B0E-42A1-B1A6-8A3A8E81BCE4}" dt="2020-04-03T10:07:59.156" v="555" actId="403"/>
          <ac:spMkLst>
            <pc:docMk/>
            <pc:sldMk cId="1968632179" sldId="335"/>
            <ac:spMk id="2" creationId="{ABEFA8E7-E6D9-4939-AFB1-DA7162F15DE4}"/>
          </ac:spMkLst>
        </pc:spChg>
        <pc:spChg chg="mod">
          <ac:chgData name="Sci Library User" userId="b38e8abe-debd-4b7b-a571-441ea48c3b71" providerId="ADAL" clId="{DE2B4FE8-8B0E-42A1-B1A6-8A3A8E81BCE4}" dt="2020-04-03T10:10:14.489" v="886" actId="27636"/>
          <ac:spMkLst>
            <pc:docMk/>
            <pc:sldMk cId="1968632179" sldId="335"/>
            <ac:spMk id="3" creationId="{900CF930-0011-4F83-9322-C19E96A223D1}"/>
          </ac:spMkLst>
        </pc:spChg>
        <pc:graphicFrameChg chg="add mod modGraphic">
          <ac:chgData name="Sci Library User" userId="b38e8abe-debd-4b7b-a571-441ea48c3b71" providerId="ADAL" clId="{DE2B4FE8-8B0E-42A1-B1A6-8A3A8E81BCE4}" dt="2020-04-03T10:10:11.930" v="884" actId="1076"/>
          <ac:graphicFrameMkLst>
            <pc:docMk/>
            <pc:sldMk cId="1968632179" sldId="335"/>
            <ac:graphicFrameMk id="4" creationId="{ED54C591-6D0F-4EB8-9586-CA3CDA260B45}"/>
          </ac:graphicFrameMkLst>
        </pc:graphicFrameChg>
      </pc:sldChg>
      <pc:sldMasterChg chg="modSp">
        <pc:chgData name="Sci Library User" userId="b38e8abe-debd-4b7b-a571-441ea48c3b71" providerId="ADAL" clId="{DE2B4FE8-8B0E-42A1-B1A6-8A3A8E81BCE4}" dt="2020-04-03T10:02:44.436" v="413" actId="14100"/>
        <pc:sldMasterMkLst>
          <pc:docMk/>
          <pc:sldMasterMk cId="1525592162" sldId="2147483697"/>
        </pc:sldMasterMkLst>
        <pc:spChg chg="mod">
          <ac:chgData name="Sci Library User" userId="b38e8abe-debd-4b7b-a571-441ea48c3b71" providerId="ADAL" clId="{DE2B4FE8-8B0E-42A1-B1A6-8A3A8E81BCE4}" dt="2020-04-03T10:02:38.721" v="410" actId="14100"/>
          <ac:spMkLst>
            <pc:docMk/>
            <pc:sldMasterMk cId="1525592162" sldId="2147483697"/>
            <ac:spMk id="2" creationId="{00000000-0000-0000-0000-000000000000}"/>
          </ac:spMkLst>
        </pc:spChg>
        <pc:spChg chg="mod">
          <ac:chgData name="Sci Library User" userId="b38e8abe-debd-4b7b-a571-441ea48c3b71" providerId="ADAL" clId="{DE2B4FE8-8B0E-42A1-B1A6-8A3A8E81BCE4}" dt="2020-04-03T10:02:44.436" v="413" actId="14100"/>
          <ac:spMkLst>
            <pc:docMk/>
            <pc:sldMasterMk cId="1525592162" sldId="2147483697"/>
            <ac:spMk id="3" creationId="{00000000-0000-0000-0000-000000000000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6F011-C0C8-47F9-A615-C2E39B42C65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BB4E19-2870-4715-8004-6082AEE17DEE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1. Trình bày được nguyên nhân và sinh bệnh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học của rò hậu môn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BAAE6C-951F-459D-B1F8-2FAF3F20061A}" type="parTrans" cxnId="{449FD333-E4E4-41FF-B445-75F04BD84784}">
      <dgm:prSet/>
      <dgm:spPr/>
      <dgm:t>
        <a:bodyPr/>
        <a:lstStyle/>
        <a:p>
          <a:endParaRPr lang="en-US"/>
        </a:p>
      </dgm:t>
    </dgm:pt>
    <dgm:pt modelId="{726F1F8E-5610-406C-BCE2-C33A593940F7}" type="sibTrans" cxnId="{449FD333-E4E4-41FF-B445-75F04BD84784}">
      <dgm:prSet/>
      <dgm:spPr/>
      <dgm:t>
        <a:bodyPr/>
        <a:lstStyle/>
        <a:p>
          <a:endParaRPr lang="en-US"/>
        </a:p>
      </dgm:t>
    </dgm:pt>
    <dgm:pt modelId="{C6F65654-CB0B-49CF-9C22-48A56C2ABD5A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2. Mô tả được các thể giải phẫu bệnh của rò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hậu môn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C95B58C-9631-4275-B141-9BA377FCF7FC}" type="parTrans" cxnId="{80CBC255-5F87-4B25-9787-8101748181AB}">
      <dgm:prSet/>
      <dgm:spPr/>
      <dgm:t>
        <a:bodyPr/>
        <a:lstStyle/>
        <a:p>
          <a:endParaRPr lang="en-US"/>
        </a:p>
      </dgm:t>
    </dgm:pt>
    <dgm:pt modelId="{48D41F11-1285-41C9-8FA3-4427B5B461C3}" type="sibTrans" cxnId="{80CBC255-5F87-4B25-9787-8101748181AB}">
      <dgm:prSet/>
      <dgm:spPr/>
      <dgm:t>
        <a:bodyPr/>
        <a:lstStyle/>
        <a:p>
          <a:endParaRPr lang="en-US"/>
        </a:p>
      </dgm:t>
    </dgm:pt>
    <dgm:pt modelId="{06506D48-00FB-45AC-81C9-3027CE20712E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3. Chẩn đoán được bệnh rò hậu môn (5 nguyên tắc)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B28469-F4FC-42E0-9B4A-4BAC4FA749A7}" type="parTrans" cxnId="{571CE8D0-E6F6-4571-B84B-BFD6B9D77A34}">
      <dgm:prSet/>
      <dgm:spPr/>
      <dgm:t>
        <a:bodyPr/>
        <a:lstStyle/>
        <a:p>
          <a:endParaRPr lang="en-US"/>
        </a:p>
      </dgm:t>
    </dgm:pt>
    <dgm:pt modelId="{CABE2FDE-D032-4B76-BF59-91CCB0E76E25}" type="sibTrans" cxnId="{571CE8D0-E6F6-4571-B84B-BFD6B9D77A34}">
      <dgm:prSet/>
      <dgm:spPr/>
      <dgm:t>
        <a:bodyPr/>
        <a:lstStyle/>
        <a:p>
          <a:endParaRPr lang="en-US"/>
        </a:p>
      </dgm:t>
    </dgm:pt>
    <dgm:pt modelId="{26455AA2-F92B-4538-8657-9B6DF03ABE33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4. Phát biểu được định luật Goodsall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21AF36-12AB-470F-8DE5-F411C10D7BF1}" type="parTrans" cxnId="{E9A36BD0-78EF-45C5-AA9E-022881A0A77F}">
      <dgm:prSet/>
      <dgm:spPr/>
      <dgm:t>
        <a:bodyPr/>
        <a:lstStyle/>
        <a:p>
          <a:endParaRPr lang="en-US"/>
        </a:p>
      </dgm:t>
    </dgm:pt>
    <dgm:pt modelId="{91FC13DD-6CE0-477B-AA14-3E7B9A87098F}" type="sibTrans" cxnId="{E9A36BD0-78EF-45C5-AA9E-022881A0A77F}">
      <dgm:prSet/>
      <dgm:spPr/>
      <dgm:t>
        <a:bodyPr/>
        <a:lstStyle/>
        <a:p>
          <a:endParaRPr lang="en-US"/>
        </a:p>
      </dgm:t>
    </dgm:pt>
    <dgm:pt modelId="{B21F6FBC-0146-4B56-A73E-B21FABBD1353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5. Trình bày được nguyên tắc điều trị rò hậu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môn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437AF3-27A0-415B-A4FB-94766D051D61}" type="parTrans" cxnId="{99A64406-A992-4282-BE3E-EE7DB816C5DE}">
      <dgm:prSet/>
      <dgm:spPr/>
      <dgm:t>
        <a:bodyPr/>
        <a:lstStyle/>
        <a:p>
          <a:endParaRPr lang="en-US"/>
        </a:p>
      </dgm:t>
    </dgm:pt>
    <dgm:pt modelId="{0BCEFC42-A3F6-4579-A155-C45E21A5F662}" type="sibTrans" cxnId="{99A64406-A992-4282-BE3E-EE7DB816C5DE}">
      <dgm:prSet/>
      <dgm:spPr/>
      <dgm:t>
        <a:bodyPr/>
        <a:lstStyle/>
        <a:p>
          <a:endParaRPr lang="en-US"/>
        </a:p>
      </dgm:t>
    </dgm:pt>
    <dgm:pt modelId="{010F0273-74A8-466B-9EB6-61DF970511D4}" type="pres">
      <dgm:prSet presAssocID="{00D6F011-C0C8-47F9-A615-C2E39B42C655}" presName="vert0" presStyleCnt="0">
        <dgm:presLayoutVars>
          <dgm:dir/>
          <dgm:animOne val="branch"/>
          <dgm:animLvl val="lvl"/>
        </dgm:presLayoutVars>
      </dgm:prSet>
      <dgm:spPr/>
    </dgm:pt>
    <dgm:pt modelId="{2551D4DF-9F4B-452F-8063-DE25F6FEA996}" type="pres">
      <dgm:prSet presAssocID="{D5BB4E19-2870-4715-8004-6082AEE17DEE}" presName="thickLine" presStyleLbl="alignNode1" presStyleIdx="0" presStyleCnt="5"/>
      <dgm:spPr/>
    </dgm:pt>
    <dgm:pt modelId="{2E3CED00-DF8D-47E5-AC3C-238A48F5727B}" type="pres">
      <dgm:prSet presAssocID="{D5BB4E19-2870-4715-8004-6082AEE17DEE}" presName="horz1" presStyleCnt="0"/>
      <dgm:spPr/>
    </dgm:pt>
    <dgm:pt modelId="{403A0748-0D5D-4ABC-9857-F184F2E8B232}" type="pres">
      <dgm:prSet presAssocID="{D5BB4E19-2870-4715-8004-6082AEE17DEE}" presName="tx1" presStyleLbl="revTx" presStyleIdx="0" presStyleCnt="5"/>
      <dgm:spPr/>
    </dgm:pt>
    <dgm:pt modelId="{A5677FCD-ECD6-4031-80C7-B0AE40186467}" type="pres">
      <dgm:prSet presAssocID="{D5BB4E19-2870-4715-8004-6082AEE17DEE}" presName="vert1" presStyleCnt="0"/>
      <dgm:spPr/>
    </dgm:pt>
    <dgm:pt modelId="{2065AC0A-D078-452A-8C30-1DFD181C6AF9}" type="pres">
      <dgm:prSet presAssocID="{C6F65654-CB0B-49CF-9C22-48A56C2ABD5A}" presName="thickLine" presStyleLbl="alignNode1" presStyleIdx="1" presStyleCnt="5"/>
      <dgm:spPr/>
    </dgm:pt>
    <dgm:pt modelId="{86111C72-9F2D-41FF-B46B-1959960E2EC1}" type="pres">
      <dgm:prSet presAssocID="{C6F65654-CB0B-49CF-9C22-48A56C2ABD5A}" presName="horz1" presStyleCnt="0"/>
      <dgm:spPr/>
    </dgm:pt>
    <dgm:pt modelId="{63508DE0-2418-4903-B7F7-3640B7CACDAA}" type="pres">
      <dgm:prSet presAssocID="{C6F65654-CB0B-49CF-9C22-48A56C2ABD5A}" presName="tx1" presStyleLbl="revTx" presStyleIdx="1" presStyleCnt="5"/>
      <dgm:spPr/>
    </dgm:pt>
    <dgm:pt modelId="{D0F697FA-E965-47D8-BBEE-55FE0F50A6AD}" type="pres">
      <dgm:prSet presAssocID="{C6F65654-CB0B-49CF-9C22-48A56C2ABD5A}" presName="vert1" presStyleCnt="0"/>
      <dgm:spPr/>
    </dgm:pt>
    <dgm:pt modelId="{4CBD8EBE-0FF2-4A1A-89DD-CF5BAC2C1163}" type="pres">
      <dgm:prSet presAssocID="{06506D48-00FB-45AC-81C9-3027CE20712E}" presName="thickLine" presStyleLbl="alignNode1" presStyleIdx="2" presStyleCnt="5"/>
      <dgm:spPr/>
    </dgm:pt>
    <dgm:pt modelId="{0C3551E8-2097-42E2-8F17-AE41F2EEB4EE}" type="pres">
      <dgm:prSet presAssocID="{06506D48-00FB-45AC-81C9-3027CE20712E}" presName="horz1" presStyleCnt="0"/>
      <dgm:spPr/>
    </dgm:pt>
    <dgm:pt modelId="{F6AC8167-134C-47FF-9185-D151E80B7023}" type="pres">
      <dgm:prSet presAssocID="{06506D48-00FB-45AC-81C9-3027CE20712E}" presName="tx1" presStyleLbl="revTx" presStyleIdx="2" presStyleCnt="5"/>
      <dgm:spPr/>
    </dgm:pt>
    <dgm:pt modelId="{563421FC-E5B1-4AAE-B0F8-890BDF1BB568}" type="pres">
      <dgm:prSet presAssocID="{06506D48-00FB-45AC-81C9-3027CE20712E}" presName="vert1" presStyleCnt="0"/>
      <dgm:spPr/>
    </dgm:pt>
    <dgm:pt modelId="{63B9535B-69F5-44E8-8620-FBE076900B2B}" type="pres">
      <dgm:prSet presAssocID="{26455AA2-F92B-4538-8657-9B6DF03ABE33}" presName="thickLine" presStyleLbl="alignNode1" presStyleIdx="3" presStyleCnt="5"/>
      <dgm:spPr/>
    </dgm:pt>
    <dgm:pt modelId="{9FB4730A-2BC8-4B39-8801-561711EBD151}" type="pres">
      <dgm:prSet presAssocID="{26455AA2-F92B-4538-8657-9B6DF03ABE33}" presName="horz1" presStyleCnt="0"/>
      <dgm:spPr/>
    </dgm:pt>
    <dgm:pt modelId="{1590FF6B-A119-4368-9724-ADA84FEAA4D4}" type="pres">
      <dgm:prSet presAssocID="{26455AA2-F92B-4538-8657-9B6DF03ABE33}" presName="tx1" presStyleLbl="revTx" presStyleIdx="3" presStyleCnt="5"/>
      <dgm:spPr/>
    </dgm:pt>
    <dgm:pt modelId="{99F6149D-A630-47A6-B081-99DCFF1D0253}" type="pres">
      <dgm:prSet presAssocID="{26455AA2-F92B-4538-8657-9B6DF03ABE33}" presName="vert1" presStyleCnt="0"/>
      <dgm:spPr/>
    </dgm:pt>
    <dgm:pt modelId="{2E4CCE34-2406-40D8-B718-876D5F74AB5E}" type="pres">
      <dgm:prSet presAssocID="{B21F6FBC-0146-4B56-A73E-B21FABBD1353}" presName="thickLine" presStyleLbl="alignNode1" presStyleIdx="4" presStyleCnt="5"/>
      <dgm:spPr/>
    </dgm:pt>
    <dgm:pt modelId="{3C60A880-A0A9-4CEF-BFBC-16F0ECFB5117}" type="pres">
      <dgm:prSet presAssocID="{B21F6FBC-0146-4B56-A73E-B21FABBD1353}" presName="horz1" presStyleCnt="0"/>
      <dgm:spPr/>
    </dgm:pt>
    <dgm:pt modelId="{6646D33C-C9BD-4CB5-9B5D-3CC5A0952655}" type="pres">
      <dgm:prSet presAssocID="{B21F6FBC-0146-4B56-A73E-B21FABBD1353}" presName="tx1" presStyleLbl="revTx" presStyleIdx="4" presStyleCnt="5"/>
      <dgm:spPr/>
    </dgm:pt>
    <dgm:pt modelId="{F3C88393-E8D5-48AB-85C1-F058AE98AC5B}" type="pres">
      <dgm:prSet presAssocID="{B21F6FBC-0146-4B56-A73E-B21FABBD1353}" presName="vert1" presStyleCnt="0"/>
      <dgm:spPr/>
    </dgm:pt>
  </dgm:ptLst>
  <dgm:cxnLst>
    <dgm:cxn modelId="{99A64406-A992-4282-BE3E-EE7DB816C5DE}" srcId="{00D6F011-C0C8-47F9-A615-C2E39B42C655}" destId="{B21F6FBC-0146-4B56-A73E-B21FABBD1353}" srcOrd="4" destOrd="0" parTransId="{CB437AF3-27A0-415B-A4FB-94766D051D61}" sibTransId="{0BCEFC42-A3F6-4579-A155-C45E21A5F662}"/>
    <dgm:cxn modelId="{449FD333-E4E4-41FF-B445-75F04BD84784}" srcId="{00D6F011-C0C8-47F9-A615-C2E39B42C655}" destId="{D5BB4E19-2870-4715-8004-6082AEE17DEE}" srcOrd="0" destOrd="0" parTransId="{85BAAE6C-951F-459D-B1F8-2FAF3F20061A}" sibTransId="{726F1F8E-5610-406C-BCE2-C33A593940F7}"/>
    <dgm:cxn modelId="{1094D33D-D2BB-48C8-A167-3DB5C0A33071}" type="presOf" srcId="{00D6F011-C0C8-47F9-A615-C2E39B42C655}" destId="{010F0273-74A8-466B-9EB6-61DF970511D4}" srcOrd="0" destOrd="0" presId="urn:microsoft.com/office/officeart/2008/layout/LinedList"/>
    <dgm:cxn modelId="{64EB5349-793A-4A5E-AEF6-FC9EEFD8C2B9}" type="presOf" srcId="{C6F65654-CB0B-49CF-9C22-48A56C2ABD5A}" destId="{63508DE0-2418-4903-B7F7-3640B7CACDAA}" srcOrd="0" destOrd="0" presId="urn:microsoft.com/office/officeart/2008/layout/LinedList"/>
    <dgm:cxn modelId="{241FBF51-BC18-4A49-894A-31221455BC51}" type="presOf" srcId="{06506D48-00FB-45AC-81C9-3027CE20712E}" destId="{F6AC8167-134C-47FF-9185-D151E80B7023}" srcOrd="0" destOrd="0" presId="urn:microsoft.com/office/officeart/2008/layout/LinedList"/>
    <dgm:cxn modelId="{80CBC255-5F87-4B25-9787-8101748181AB}" srcId="{00D6F011-C0C8-47F9-A615-C2E39B42C655}" destId="{C6F65654-CB0B-49CF-9C22-48A56C2ABD5A}" srcOrd="1" destOrd="0" parTransId="{3C95B58C-9631-4275-B141-9BA377FCF7FC}" sibTransId="{48D41F11-1285-41C9-8FA3-4427B5B461C3}"/>
    <dgm:cxn modelId="{D24FC980-B8B2-4D1A-8B68-3A39914B985A}" type="presOf" srcId="{D5BB4E19-2870-4715-8004-6082AEE17DEE}" destId="{403A0748-0D5D-4ABC-9857-F184F2E8B232}" srcOrd="0" destOrd="0" presId="urn:microsoft.com/office/officeart/2008/layout/LinedList"/>
    <dgm:cxn modelId="{6F4AD895-AB27-48FE-8F22-751C344AF7F9}" type="presOf" srcId="{26455AA2-F92B-4538-8657-9B6DF03ABE33}" destId="{1590FF6B-A119-4368-9724-ADA84FEAA4D4}" srcOrd="0" destOrd="0" presId="urn:microsoft.com/office/officeart/2008/layout/LinedList"/>
    <dgm:cxn modelId="{E9A36BD0-78EF-45C5-AA9E-022881A0A77F}" srcId="{00D6F011-C0C8-47F9-A615-C2E39B42C655}" destId="{26455AA2-F92B-4538-8657-9B6DF03ABE33}" srcOrd="3" destOrd="0" parTransId="{C921AF36-12AB-470F-8DE5-F411C10D7BF1}" sibTransId="{91FC13DD-6CE0-477B-AA14-3E7B9A87098F}"/>
    <dgm:cxn modelId="{571CE8D0-E6F6-4571-B84B-BFD6B9D77A34}" srcId="{00D6F011-C0C8-47F9-A615-C2E39B42C655}" destId="{06506D48-00FB-45AC-81C9-3027CE20712E}" srcOrd="2" destOrd="0" parTransId="{41B28469-F4FC-42E0-9B4A-4BAC4FA749A7}" sibTransId="{CABE2FDE-D032-4B76-BF59-91CCB0E76E25}"/>
    <dgm:cxn modelId="{C8989CD6-AFA7-4982-B6E0-908AF0F85FFA}" type="presOf" srcId="{B21F6FBC-0146-4B56-A73E-B21FABBD1353}" destId="{6646D33C-C9BD-4CB5-9B5D-3CC5A0952655}" srcOrd="0" destOrd="0" presId="urn:microsoft.com/office/officeart/2008/layout/LinedList"/>
    <dgm:cxn modelId="{48C53F74-2BFA-4BFB-AAE1-D9DA5FC25DE7}" type="presParOf" srcId="{010F0273-74A8-466B-9EB6-61DF970511D4}" destId="{2551D4DF-9F4B-452F-8063-DE25F6FEA996}" srcOrd="0" destOrd="0" presId="urn:microsoft.com/office/officeart/2008/layout/LinedList"/>
    <dgm:cxn modelId="{D5D3133C-E775-4C5C-9863-176737223F0F}" type="presParOf" srcId="{010F0273-74A8-466B-9EB6-61DF970511D4}" destId="{2E3CED00-DF8D-47E5-AC3C-238A48F5727B}" srcOrd="1" destOrd="0" presId="urn:microsoft.com/office/officeart/2008/layout/LinedList"/>
    <dgm:cxn modelId="{030520B3-CBC9-4465-A097-6CAE4BBD880C}" type="presParOf" srcId="{2E3CED00-DF8D-47E5-AC3C-238A48F5727B}" destId="{403A0748-0D5D-4ABC-9857-F184F2E8B232}" srcOrd="0" destOrd="0" presId="urn:microsoft.com/office/officeart/2008/layout/LinedList"/>
    <dgm:cxn modelId="{74345A4C-811E-4028-BD41-CE2237EEEDEF}" type="presParOf" srcId="{2E3CED00-DF8D-47E5-AC3C-238A48F5727B}" destId="{A5677FCD-ECD6-4031-80C7-B0AE40186467}" srcOrd="1" destOrd="0" presId="urn:microsoft.com/office/officeart/2008/layout/LinedList"/>
    <dgm:cxn modelId="{D7CFF69E-5886-4EE7-A9FE-9158B16CFD91}" type="presParOf" srcId="{010F0273-74A8-466B-9EB6-61DF970511D4}" destId="{2065AC0A-D078-452A-8C30-1DFD181C6AF9}" srcOrd="2" destOrd="0" presId="urn:microsoft.com/office/officeart/2008/layout/LinedList"/>
    <dgm:cxn modelId="{0C8C41F4-C366-4A58-B155-E3410F7333BA}" type="presParOf" srcId="{010F0273-74A8-466B-9EB6-61DF970511D4}" destId="{86111C72-9F2D-41FF-B46B-1959960E2EC1}" srcOrd="3" destOrd="0" presId="urn:microsoft.com/office/officeart/2008/layout/LinedList"/>
    <dgm:cxn modelId="{3759FB3D-683A-4A26-86AA-3BE25AFC5143}" type="presParOf" srcId="{86111C72-9F2D-41FF-B46B-1959960E2EC1}" destId="{63508DE0-2418-4903-B7F7-3640B7CACDAA}" srcOrd="0" destOrd="0" presId="urn:microsoft.com/office/officeart/2008/layout/LinedList"/>
    <dgm:cxn modelId="{29A3355C-F8EC-4116-BE59-817D9966C932}" type="presParOf" srcId="{86111C72-9F2D-41FF-B46B-1959960E2EC1}" destId="{D0F697FA-E965-47D8-BBEE-55FE0F50A6AD}" srcOrd="1" destOrd="0" presId="urn:microsoft.com/office/officeart/2008/layout/LinedList"/>
    <dgm:cxn modelId="{8D26A824-E238-4133-9204-9A7CB7014FC6}" type="presParOf" srcId="{010F0273-74A8-466B-9EB6-61DF970511D4}" destId="{4CBD8EBE-0FF2-4A1A-89DD-CF5BAC2C1163}" srcOrd="4" destOrd="0" presId="urn:microsoft.com/office/officeart/2008/layout/LinedList"/>
    <dgm:cxn modelId="{D7751AFF-14EB-4B23-A20B-7071B10F0BC9}" type="presParOf" srcId="{010F0273-74A8-466B-9EB6-61DF970511D4}" destId="{0C3551E8-2097-42E2-8F17-AE41F2EEB4EE}" srcOrd="5" destOrd="0" presId="urn:microsoft.com/office/officeart/2008/layout/LinedList"/>
    <dgm:cxn modelId="{B4230F99-900A-4DF7-8C7D-9479B1F22123}" type="presParOf" srcId="{0C3551E8-2097-42E2-8F17-AE41F2EEB4EE}" destId="{F6AC8167-134C-47FF-9185-D151E80B7023}" srcOrd="0" destOrd="0" presId="urn:microsoft.com/office/officeart/2008/layout/LinedList"/>
    <dgm:cxn modelId="{920D5746-2268-4052-B911-0BE9F9545FC9}" type="presParOf" srcId="{0C3551E8-2097-42E2-8F17-AE41F2EEB4EE}" destId="{563421FC-E5B1-4AAE-B0F8-890BDF1BB568}" srcOrd="1" destOrd="0" presId="urn:microsoft.com/office/officeart/2008/layout/LinedList"/>
    <dgm:cxn modelId="{961717C1-44C9-4565-BC53-436530F938FA}" type="presParOf" srcId="{010F0273-74A8-466B-9EB6-61DF970511D4}" destId="{63B9535B-69F5-44E8-8620-FBE076900B2B}" srcOrd="6" destOrd="0" presId="urn:microsoft.com/office/officeart/2008/layout/LinedList"/>
    <dgm:cxn modelId="{9D573D1D-D662-4A62-A3DC-CA2818659D64}" type="presParOf" srcId="{010F0273-74A8-466B-9EB6-61DF970511D4}" destId="{9FB4730A-2BC8-4B39-8801-561711EBD151}" srcOrd="7" destOrd="0" presId="urn:microsoft.com/office/officeart/2008/layout/LinedList"/>
    <dgm:cxn modelId="{C5E9F01A-C89C-4BD2-A740-68B950AD5DA0}" type="presParOf" srcId="{9FB4730A-2BC8-4B39-8801-561711EBD151}" destId="{1590FF6B-A119-4368-9724-ADA84FEAA4D4}" srcOrd="0" destOrd="0" presId="urn:microsoft.com/office/officeart/2008/layout/LinedList"/>
    <dgm:cxn modelId="{2402CCE8-1D1F-472D-BA05-15D93CC95550}" type="presParOf" srcId="{9FB4730A-2BC8-4B39-8801-561711EBD151}" destId="{99F6149D-A630-47A6-B081-99DCFF1D0253}" srcOrd="1" destOrd="0" presId="urn:microsoft.com/office/officeart/2008/layout/LinedList"/>
    <dgm:cxn modelId="{D49E20AF-E6CC-45B6-9F5D-F00CBEBC7459}" type="presParOf" srcId="{010F0273-74A8-466B-9EB6-61DF970511D4}" destId="{2E4CCE34-2406-40D8-B718-876D5F74AB5E}" srcOrd="8" destOrd="0" presId="urn:microsoft.com/office/officeart/2008/layout/LinedList"/>
    <dgm:cxn modelId="{EEA5965C-74C0-4B85-AFEC-03403004F97D}" type="presParOf" srcId="{010F0273-74A8-466B-9EB6-61DF970511D4}" destId="{3C60A880-A0A9-4CEF-BFBC-16F0ECFB5117}" srcOrd="9" destOrd="0" presId="urn:microsoft.com/office/officeart/2008/layout/LinedList"/>
    <dgm:cxn modelId="{1928D71A-A468-499C-9D6F-B9DA6597650B}" type="presParOf" srcId="{3C60A880-A0A9-4CEF-BFBC-16F0ECFB5117}" destId="{6646D33C-C9BD-4CB5-9B5D-3CC5A0952655}" srcOrd="0" destOrd="0" presId="urn:microsoft.com/office/officeart/2008/layout/LinedList"/>
    <dgm:cxn modelId="{F5F9140E-9F03-4281-B7F0-EA7F23AA721E}" type="presParOf" srcId="{3C60A880-A0A9-4CEF-BFBC-16F0ECFB5117}" destId="{F3C88393-E8D5-48AB-85C1-F058AE98AC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2E6A2-14FA-4DA7-91EE-BD1F6009780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CBD03C-2250-4B0D-B8D6-5AE29E033665}">
      <dgm:prSet phldrT="[Text]"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1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= gian cơ thắt, </a:t>
          </a:r>
        </a:p>
      </dgm:t>
    </dgm:pt>
    <dgm:pt modelId="{B9BB91B7-5FC2-43A8-A34E-F12FEC6F628A}" type="parTrans" cxnId="{80009905-EE19-462D-891D-43665A8CF525}">
      <dgm:prSet/>
      <dgm:spPr/>
      <dgm:t>
        <a:bodyPr/>
        <a:lstStyle/>
        <a:p>
          <a:endParaRPr lang="en-US"/>
        </a:p>
      </dgm:t>
    </dgm:pt>
    <dgm:pt modelId="{A4F3E547-66EC-44B9-956C-4D65AAF6E643}" type="sibTrans" cxnId="{80009905-EE19-462D-891D-43665A8CF525}">
      <dgm:prSet/>
      <dgm:spPr/>
      <dgm:t>
        <a:bodyPr/>
        <a:lstStyle/>
        <a:p>
          <a:endParaRPr lang="en-US"/>
        </a:p>
      </dgm:t>
    </dgm:pt>
    <dgm:pt modelId="{94A17CD6-B021-4297-8CD7-7038BF29489A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 = xuyên cơ thắt,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13DC45-8963-428F-833C-F5608E64E426}" type="parTrans" cxnId="{F4F5EE64-0F3D-4ACE-9962-0292AF1BAD4F}">
      <dgm:prSet/>
      <dgm:spPr/>
      <dgm:t>
        <a:bodyPr/>
        <a:lstStyle/>
        <a:p>
          <a:endParaRPr lang="en-US"/>
        </a:p>
      </dgm:t>
    </dgm:pt>
    <dgm:pt modelId="{E1892226-F343-4BC4-A44E-874A7BCF1031}" type="sibTrans" cxnId="{F4F5EE64-0F3D-4ACE-9962-0292AF1BAD4F}">
      <dgm:prSet/>
      <dgm:spPr/>
      <dgm:t>
        <a:bodyPr/>
        <a:lstStyle/>
        <a:p>
          <a:endParaRPr lang="en-US"/>
        </a:p>
      </dgm:t>
    </dgm:pt>
    <dgm:pt modelId="{1569B0DC-ABC9-406B-A723-D65DB7CE78B1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 = trên cơ </a:t>
          </a: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thắt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FFC74B-B32A-44B6-8F55-8A0287995F6D}" type="parTrans" cxnId="{AA7C0B5F-4097-4114-8850-0A2074331F95}">
      <dgm:prSet/>
      <dgm:spPr/>
      <dgm:t>
        <a:bodyPr/>
        <a:lstStyle/>
        <a:p>
          <a:endParaRPr lang="en-US"/>
        </a:p>
      </dgm:t>
    </dgm:pt>
    <dgm:pt modelId="{E0FBF88F-9F78-4F15-B6E0-419962EF35A7}" type="sibTrans" cxnId="{AA7C0B5F-4097-4114-8850-0A2074331F95}">
      <dgm:prSet/>
      <dgm:spPr/>
      <dgm:t>
        <a:bodyPr/>
        <a:lstStyle/>
        <a:p>
          <a:endParaRPr lang="en-US"/>
        </a:p>
      </dgm:t>
    </dgm:pt>
    <dgm:pt modelId="{D453D44A-8ED9-4D17-8553-34A971664FDD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4 = ngoài cơ thắt.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7908DC-C19E-4F23-AC02-DB4115C928A9}" type="parTrans" cxnId="{4BA85119-2A95-4618-9745-4E27151B84D9}">
      <dgm:prSet/>
      <dgm:spPr/>
      <dgm:t>
        <a:bodyPr/>
        <a:lstStyle/>
        <a:p>
          <a:endParaRPr lang="en-US"/>
        </a:p>
      </dgm:t>
    </dgm:pt>
    <dgm:pt modelId="{35CBA81F-B843-403E-8E6F-B4FC18F749FE}" type="sibTrans" cxnId="{4BA85119-2A95-4618-9745-4E27151B84D9}">
      <dgm:prSet/>
      <dgm:spPr/>
      <dgm:t>
        <a:bodyPr/>
        <a:lstStyle/>
        <a:p>
          <a:endParaRPr lang="en-US"/>
        </a:p>
      </dgm:t>
    </dgm:pt>
    <dgm:pt modelId="{1625E9DB-8D05-4927-8268-6DF9012BA035}">
      <dgm:prSet/>
      <dgm:spPr/>
      <dgm:t>
        <a:bodyPr/>
        <a:lstStyle/>
        <a:p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Cơ thắt ngoài là mốc chính (keystone) của phân loại park.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424423-0801-4D65-AF13-FC4246FA2ED2}" type="parTrans" cxnId="{3B167977-4079-48F1-8AEC-3F96D589C0F9}">
      <dgm:prSet/>
      <dgm:spPr/>
      <dgm:t>
        <a:bodyPr/>
        <a:lstStyle/>
        <a:p>
          <a:endParaRPr lang="en-US"/>
        </a:p>
      </dgm:t>
    </dgm:pt>
    <dgm:pt modelId="{A5744690-A6ED-4AAC-9B9A-B9106A4B544A}" type="sibTrans" cxnId="{3B167977-4079-48F1-8AEC-3F96D589C0F9}">
      <dgm:prSet/>
      <dgm:spPr/>
      <dgm:t>
        <a:bodyPr/>
        <a:lstStyle/>
        <a:p>
          <a:endParaRPr lang="en-US"/>
        </a:p>
      </dgm:t>
    </dgm:pt>
    <dgm:pt modelId="{8FFEF882-24D7-4806-9C7A-80F95CB87E64}" type="pres">
      <dgm:prSet presAssocID="{6B12E6A2-14FA-4DA7-91EE-BD1F6009780B}" presName="linear" presStyleCnt="0">
        <dgm:presLayoutVars>
          <dgm:animLvl val="lvl"/>
          <dgm:resizeHandles val="exact"/>
        </dgm:presLayoutVars>
      </dgm:prSet>
      <dgm:spPr/>
    </dgm:pt>
    <dgm:pt modelId="{D40315D1-CFFC-438D-A7FB-31C945CEBC05}" type="pres">
      <dgm:prSet presAssocID="{63CBD03C-2250-4B0D-B8D6-5AE29E03366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73E25FF-4425-423D-89FA-790E503F3991}" type="pres">
      <dgm:prSet presAssocID="{A4F3E547-66EC-44B9-956C-4D65AAF6E643}" presName="spacer" presStyleCnt="0"/>
      <dgm:spPr/>
    </dgm:pt>
    <dgm:pt modelId="{43AFBF64-0D99-4176-BD48-BC7A1ACE49BD}" type="pres">
      <dgm:prSet presAssocID="{94A17CD6-B021-4297-8CD7-7038BF29489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5A34003-EED7-4DC7-9CA3-153AF6134BA3}" type="pres">
      <dgm:prSet presAssocID="{E1892226-F343-4BC4-A44E-874A7BCF1031}" presName="spacer" presStyleCnt="0"/>
      <dgm:spPr/>
    </dgm:pt>
    <dgm:pt modelId="{9B08CCD2-B58B-44E0-8B39-80D5664865DF}" type="pres">
      <dgm:prSet presAssocID="{1569B0DC-ABC9-406B-A723-D65DB7CE78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7ECB7F-CE7E-4FCC-8244-B4F947D6DA2B}" type="pres">
      <dgm:prSet presAssocID="{E0FBF88F-9F78-4F15-B6E0-419962EF35A7}" presName="spacer" presStyleCnt="0"/>
      <dgm:spPr/>
    </dgm:pt>
    <dgm:pt modelId="{998EB0ED-427C-4647-9C80-27E675669B44}" type="pres">
      <dgm:prSet presAssocID="{D453D44A-8ED9-4D17-8553-34A971664FD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A3F1A2-3F59-46C5-8998-915B9BFF7744}" type="pres">
      <dgm:prSet presAssocID="{35CBA81F-B843-403E-8E6F-B4FC18F749FE}" presName="spacer" presStyleCnt="0"/>
      <dgm:spPr/>
    </dgm:pt>
    <dgm:pt modelId="{10999159-8E90-4955-B66C-B6466F6D06C4}" type="pres">
      <dgm:prSet presAssocID="{1625E9DB-8D05-4927-8268-6DF9012BA03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009905-EE19-462D-891D-43665A8CF525}" srcId="{6B12E6A2-14FA-4DA7-91EE-BD1F6009780B}" destId="{63CBD03C-2250-4B0D-B8D6-5AE29E033665}" srcOrd="0" destOrd="0" parTransId="{B9BB91B7-5FC2-43A8-A34E-F12FEC6F628A}" sibTransId="{A4F3E547-66EC-44B9-956C-4D65AAF6E643}"/>
    <dgm:cxn modelId="{4BA85119-2A95-4618-9745-4E27151B84D9}" srcId="{6B12E6A2-14FA-4DA7-91EE-BD1F6009780B}" destId="{D453D44A-8ED9-4D17-8553-34A971664FDD}" srcOrd="3" destOrd="0" parTransId="{397908DC-C19E-4F23-AC02-DB4115C928A9}" sibTransId="{35CBA81F-B843-403E-8E6F-B4FC18F749FE}"/>
    <dgm:cxn modelId="{AA7C0B5F-4097-4114-8850-0A2074331F95}" srcId="{6B12E6A2-14FA-4DA7-91EE-BD1F6009780B}" destId="{1569B0DC-ABC9-406B-A723-D65DB7CE78B1}" srcOrd="2" destOrd="0" parTransId="{B1FFC74B-B32A-44B6-8F55-8A0287995F6D}" sibTransId="{E0FBF88F-9F78-4F15-B6E0-419962EF35A7}"/>
    <dgm:cxn modelId="{F4F5EE64-0F3D-4ACE-9962-0292AF1BAD4F}" srcId="{6B12E6A2-14FA-4DA7-91EE-BD1F6009780B}" destId="{94A17CD6-B021-4297-8CD7-7038BF29489A}" srcOrd="1" destOrd="0" parTransId="{7913DC45-8963-428F-833C-F5608E64E426}" sibTransId="{E1892226-F343-4BC4-A44E-874A7BCF1031}"/>
    <dgm:cxn modelId="{8E3EA045-3146-417D-9AE3-B12EEB86BFA0}" type="presOf" srcId="{1625E9DB-8D05-4927-8268-6DF9012BA035}" destId="{10999159-8E90-4955-B66C-B6466F6D06C4}" srcOrd="0" destOrd="0" presId="urn:microsoft.com/office/officeart/2005/8/layout/vList2"/>
    <dgm:cxn modelId="{6B63B270-6C76-4E76-A379-EFEE29970867}" type="presOf" srcId="{D453D44A-8ED9-4D17-8553-34A971664FDD}" destId="{998EB0ED-427C-4647-9C80-27E675669B44}" srcOrd="0" destOrd="0" presId="urn:microsoft.com/office/officeart/2005/8/layout/vList2"/>
    <dgm:cxn modelId="{3B167977-4079-48F1-8AEC-3F96D589C0F9}" srcId="{6B12E6A2-14FA-4DA7-91EE-BD1F6009780B}" destId="{1625E9DB-8D05-4927-8268-6DF9012BA035}" srcOrd="4" destOrd="0" parTransId="{6B424423-0801-4D65-AF13-FC4246FA2ED2}" sibTransId="{A5744690-A6ED-4AAC-9B9A-B9106A4B544A}"/>
    <dgm:cxn modelId="{359AF557-D00B-452A-B6B4-229468C8CDBB}" type="presOf" srcId="{1569B0DC-ABC9-406B-A723-D65DB7CE78B1}" destId="{9B08CCD2-B58B-44E0-8B39-80D5664865DF}" srcOrd="0" destOrd="0" presId="urn:microsoft.com/office/officeart/2005/8/layout/vList2"/>
    <dgm:cxn modelId="{FE27C996-3A66-48A8-A1FD-B594B43589CA}" type="presOf" srcId="{6B12E6A2-14FA-4DA7-91EE-BD1F6009780B}" destId="{8FFEF882-24D7-4806-9C7A-80F95CB87E64}" srcOrd="0" destOrd="0" presId="urn:microsoft.com/office/officeart/2005/8/layout/vList2"/>
    <dgm:cxn modelId="{9182A7DF-F7B9-4C36-8BF5-5F11F864A909}" type="presOf" srcId="{94A17CD6-B021-4297-8CD7-7038BF29489A}" destId="{43AFBF64-0D99-4176-BD48-BC7A1ACE49BD}" srcOrd="0" destOrd="0" presId="urn:microsoft.com/office/officeart/2005/8/layout/vList2"/>
    <dgm:cxn modelId="{3683D2F6-92E6-41A1-8615-5877176A18D5}" type="presOf" srcId="{63CBD03C-2250-4B0D-B8D6-5AE29E033665}" destId="{D40315D1-CFFC-438D-A7FB-31C945CEBC05}" srcOrd="0" destOrd="0" presId="urn:microsoft.com/office/officeart/2005/8/layout/vList2"/>
    <dgm:cxn modelId="{F0BE124E-E43D-497F-9D1E-40D8E8FAF4CD}" type="presParOf" srcId="{8FFEF882-24D7-4806-9C7A-80F95CB87E64}" destId="{D40315D1-CFFC-438D-A7FB-31C945CEBC05}" srcOrd="0" destOrd="0" presId="urn:microsoft.com/office/officeart/2005/8/layout/vList2"/>
    <dgm:cxn modelId="{92B93F2E-C29C-4D89-9FE8-05D5B0C0CA0B}" type="presParOf" srcId="{8FFEF882-24D7-4806-9C7A-80F95CB87E64}" destId="{E73E25FF-4425-423D-89FA-790E503F3991}" srcOrd="1" destOrd="0" presId="urn:microsoft.com/office/officeart/2005/8/layout/vList2"/>
    <dgm:cxn modelId="{8675E240-BDC6-485E-B44A-2868875FB6D4}" type="presParOf" srcId="{8FFEF882-24D7-4806-9C7A-80F95CB87E64}" destId="{43AFBF64-0D99-4176-BD48-BC7A1ACE49BD}" srcOrd="2" destOrd="0" presId="urn:microsoft.com/office/officeart/2005/8/layout/vList2"/>
    <dgm:cxn modelId="{B47489F2-6C57-455F-B923-C045529D0A94}" type="presParOf" srcId="{8FFEF882-24D7-4806-9C7A-80F95CB87E64}" destId="{35A34003-EED7-4DC7-9CA3-153AF6134BA3}" srcOrd="3" destOrd="0" presId="urn:microsoft.com/office/officeart/2005/8/layout/vList2"/>
    <dgm:cxn modelId="{3E85E235-A56D-4B8E-B506-F8DF2C274386}" type="presParOf" srcId="{8FFEF882-24D7-4806-9C7A-80F95CB87E64}" destId="{9B08CCD2-B58B-44E0-8B39-80D5664865DF}" srcOrd="4" destOrd="0" presId="urn:microsoft.com/office/officeart/2005/8/layout/vList2"/>
    <dgm:cxn modelId="{81EE6A0D-A2A9-495D-9408-A53B17186748}" type="presParOf" srcId="{8FFEF882-24D7-4806-9C7A-80F95CB87E64}" destId="{707ECB7F-CE7E-4FCC-8244-B4F947D6DA2B}" srcOrd="5" destOrd="0" presId="urn:microsoft.com/office/officeart/2005/8/layout/vList2"/>
    <dgm:cxn modelId="{94E25BCF-6ABE-4628-B375-EBAA88D21365}" type="presParOf" srcId="{8FFEF882-24D7-4806-9C7A-80F95CB87E64}" destId="{998EB0ED-427C-4647-9C80-27E675669B44}" srcOrd="6" destOrd="0" presId="urn:microsoft.com/office/officeart/2005/8/layout/vList2"/>
    <dgm:cxn modelId="{35464D9A-FA42-4911-9684-9C2AF7912070}" type="presParOf" srcId="{8FFEF882-24D7-4806-9C7A-80F95CB87E64}" destId="{2EA3F1A2-3F59-46C5-8998-915B9BFF7744}" srcOrd="7" destOrd="0" presId="urn:microsoft.com/office/officeart/2005/8/layout/vList2"/>
    <dgm:cxn modelId="{D68BC987-7F62-4ED1-82E5-55BD2B6C8E83}" type="presParOf" srcId="{8FFEF882-24D7-4806-9C7A-80F95CB87E64}" destId="{10999159-8E90-4955-B66C-B6466F6D06C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6DE8A5-4364-4C3A-8596-A835634FE49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041F3F-F3E5-44F6-ABB2-55FEAEFF1B2E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Bảo vệ an toàn cơ thắt.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22772C-74A5-4717-A217-1F64C2A8ADBC}" type="parTrans" cxnId="{EBC9796D-7CFA-40DC-9CA4-A6DDC756A52C}">
      <dgm:prSet/>
      <dgm:spPr/>
      <dgm:t>
        <a:bodyPr/>
        <a:lstStyle/>
        <a:p>
          <a:endParaRPr lang="en-US"/>
        </a:p>
      </dgm:t>
    </dgm:pt>
    <dgm:pt modelId="{75D34589-0E3D-429F-97A1-42991F94D06D}" type="sibTrans" cxnId="{EBC9796D-7CFA-40DC-9CA4-A6DDC756A52C}">
      <dgm:prSet/>
      <dgm:spPr/>
      <dgm:t>
        <a:bodyPr/>
        <a:lstStyle/>
        <a:p>
          <a:endParaRPr lang="en-US"/>
        </a:p>
      </dgm:t>
    </dgm:pt>
    <dgm:pt modelId="{EAC747CD-4489-4C4A-9F42-CA4E5E5C8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vi-VN"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rPr>
            <a:t>[được đặt lên hàng đầu. Một trong những biện pháp bảo vệ là cột dây thun cơ thắt →giúp cắt cơ thắt dần dần]</a:t>
          </a:r>
          <a:endParaRPr lang="en-US" sz="2000">
            <a:solidFill>
              <a:srgbClr val="00B05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470E88-1C94-4E27-9E7E-78BD348A1B73}" type="parTrans" cxnId="{A0071CF2-4863-404B-A68A-09FA588B1136}">
      <dgm:prSet/>
      <dgm:spPr/>
      <dgm:t>
        <a:bodyPr/>
        <a:lstStyle/>
        <a:p>
          <a:endParaRPr lang="en-US"/>
        </a:p>
      </dgm:t>
    </dgm:pt>
    <dgm:pt modelId="{286F8AF8-E478-4D98-B27F-FB176FC3DBD9}" type="sibTrans" cxnId="{A0071CF2-4863-404B-A68A-09FA588B1136}">
      <dgm:prSet/>
      <dgm:spPr/>
      <dgm:t>
        <a:bodyPr/>
        <a:lstStyle/>
        <a:p>
          <a:endParaRPr lang="en-US"/>
        </a:p>
      </dgm:t>
    </dgm:pt>
    <dgm:pt modelId="{E983C9D7-2FAF-4AA0-9FC1-8AA5D1D926CB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Cắt bỏ được đường rò.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3D29CE-6E0C-461D-AE00-A55E56DAED03}" type="parTrans" cxnId="{87CC071C-7C7C-453F-BBE2-B426B60C7A6E}">
      <dgm:prSet/>
      <dgm:spPr/>
      <dgm:t>
        <a:bodyPr/>
        <a:lstStyle/>
        <a:p>
          <a:endParaRPr lang="en-US"/>
        </a:p>
      </dgm:t>
    </dgm:pt>
    <dgm:pt modelId="{4D7039F8-D12C-4FBD-ACC7-D50F4583615E}" type="sibTrans" cxnId="{87CC071C-7C7C-453F-BBE2-B426B60C7A6E}">
      <dgm:prSet/>
      <dgm:spPr/>
      <dgm:t>
        <a:bodyPr/>
        <a:lstStyle/>
        <a:p>
          <a:endParaRPr lang="en-US"/>
        </a:p>
      </dgm:t>
    </dgm:pt>
    <dgm:pt modelId="{6FA2EE70-5403-4A6C-B7F8-25D9CA9B93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vi-VN"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rPr>
            <a:t>[từ lỗ rò ngoài đến lỗ rò trong, có thể chấp nhận chừa lại đường rò, để bảo vệ cơ thắt]</a:t>
          </a:r>
          <a:endParaRPr lang="en-US" sz="2000">
            <a:solidFill>
              <a:srgbClr val="00B05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02400F-C780-4C02-B3CA-DF72D9A996E5}" type="parTrans" cxnId="{554EBA41-6A37-41C6-B395-4AA826BD5E2B}">
      <dgm:prSet/>
      <dgm:spPr/>
      <dgm:t>
        <a:bodyPr/>
        <a:lstStyle/>
        <a:p>
          <a:endParaRPr lang="en-US"/>
        </a:p>
      </dgm:t>
    </dgm:pt>
    <dgm:pt modelId="{B20BD7F2-5B93-4601-8318-532E87FA0F39}" type="sibTrans" cxnId="{554EBA41-6A37-41C6-B395-4AA826BD5E2B}">
      <dgm:prSet/>
      <dgm:spPr/>
      <dgm:t>
        <a:bodyPr/>
        <a:lstStyle/>
        <a:p>
          <a:endParaRPr lang="en-US"/>
        </a:p>
      </dgm:t>
    </dgm:pt>
    <dgm:pt modelId="{BD21E2FF-3635-4989-AFC1-E5938096A5C1}" type="pres">
      <dgm:prSet presAssocID="{506DE8A5-4364-4C3A-8596-A835634FE493}" presName="linear" presStyleCnt="0">
        <dgm:presLayoutVars>
          <dgm:dir/>
          <dgm:animLvl val="lvl"/>
          <dgm:resizeHandles val="exact"/>
        </dgm:presLayoutVars>
      </dgm:prSet>
      <dgm:spPr/>
    </dgm:pt>
    <dgm:pt modelId="{950A64F3-3B32-4B06-960C-FAB65551A0E4}" type="pres">
      <dgm:prSet presAssocID="{AD041F3F-F3E5-44F6-ABB2-55FEAEFF1B2E}" presName="parentLin" presStyleCnt="0"/>
      <dgm:spPr/>
    </dgm:pt>
    <dgm:pt modelId="{5D78FD1A-A2A5-44EA-85C7-E2DBD9DE126A}" type="pres">
      <dgm:prSet presAssocID="{AD041F3F-F3E5-44F6-ABB2-55FEAEFF1B2E}" presName="parentLeftMargin" presStyleLbl="node1" presStyleIdx="0" presStyleCnt="2"/>
      <dgm:spPr/>
    </dgm:pt>
    <dgm:pt modelId="{20AB016C-1345-4BBE-A906-EDA8FB4FF775}" type="pres">
      <dgm:prSet presAssocID="{AD041F3F-F3E5-44F6-ABB2-55FEAEFF1B2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7911F6E-B3A1-47D5-914F-45A542E63054}" type="pres">
      <dgm:prSet presAssocID="{AD041F3F-F3E5-44F6-ABB2-55FEAEFF1B2E}" presName="negativeSpace" presStyleCnt="0"/>
      <dgm:spPr/>
    </dgm:pt>
    <dgm:pt modelId="{1561C272-6D3E-4F59-AD92-0600FC893BF3}" type="pres">
      <dgm:prSet presAssocID="{AD041F3F-F3E5-44F6-ABB2-55FEAEFF1B2E}" presName="childText" presStyleLbl="conFgAcc1" presStyleIdx="0" presStyleCnt="2">
        <dgm:presLayoutVars>
          <dgm:bulletEnabled val="1"/>
        </dgm:presLayoutVars>
      </dgm:prSet>
      <dgm:spPr/>
    </dgm:pt>
    <dgm:pt modelId="{906BD14B-29A8-45CA-A1D3-09F486839CE8}" type="pres">
      <dgm:prSet presAssocID="{75D34589-0E3D-429F-97A1-42991F94D06D}" presName="spaceBetweenRectangles" presStyleCnt="0"/>
      <dgm:spPr/>
    </dgm:pt>
    <dgm:pt modelId="{17E63EA8-0BB7-43F6-8EF8-EDBDE2A7179D}" type="pres">
      <dgm:prSet presAssocID="{E983C9D7-2FAF-4AA0-9FC1-8AA5D1D926CB}" presName="parentLin" presStyleCnt="0"/>
      <dgm:spPr/>
    </dgm:pt>
    <dgm:pt modelId="{B4DCAD4B-3BCE-4F90-9DFC-CB6EC7E6AA47}" type="pres">
      <dgm:prSet presAssocID="{E983C9D7-2FAF-4AA0-9FC1-8AA5D1D926CB}" presName="parentLeftMargin" presStyleLbl="node1" presStyleIdx="0" presStyleCnt="2"/>
      <dgm:spPr/>
    </dgm:pt>
    <dgm:pt modelId="{CF881A09-3BC5-4443-BB7A-0754DCD3D2E4}" type="pres">
      <dgm:prSet presAssocID="{E983C9D7-2FAF-4AA0-9FC1-8AA5D1D926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967DF8-6295-410C-AB8B-7B34E0560A14}" type="pres">
      <dgm:prSet presAssocID="{E983C9D7-2FAF-4AA0-9FC1-8AA5D1D926CB}" presName="negativeSpace" presStyleCnt="0"/>
      <dgm:spPr/>
    </dgm:pt>
    <dgm:pt modelId="{6C4FF705-78EA-4A14-89B8-2B4B6C825A60}" type="pres">
      <dgm:prSet presAssocID="{E983C9D7-2FAF-4AA0-9FC1-8AA5D1D926C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7CC071C-7C7C-453F-BBE2-B426B60C7A6E}" srcId="{506DE8A5-4364-4C3A-8596-A835634FE493}" destId="{E983C9D7-2FAF-4AA0-9FC1-8AA5D1D926CB}" srcOrd="1" destOrd="0" parTransId="{953D29CE-6E0C-461D-AE00-A55E56DAED03}" sibTransId="{4D7039F8-D12C-4FBD-ACC7-D50F4583615E}"/>
    <dgm:cxn modelId="{784EAE31-22C8-4797-A18E-655582398301}" type="presOf" srcId="{E983C9D7-2FAF-4AA0-9FC1-8AA5D1D926CB}" destId="{CF881A09-3BC5-4443-BB7A-0754DCD3D2E4}" srcOrd="1" destOrd="0" presId="urn:microsoft.com/office/officeart/2005/8/layout/list1"/>
    <dgm:cxn modelId="{B0206541-704F-42D8-B469-1AF097A9470B}" type="presOf" srcId="{6FA2EE70-5403-4A6C-B7F8-25D9CA9B93D1}" destId="{6C4FF705-78EA-4A14-89B8-2B4B6C825A60}" srcOrd="0" destOrd="0" presId="urn:microsoft.com/office/officeart/2005/8/layout/list1"/>
    <dgm:cxn modelId="{554EBA41-6A37-41C6-B395-4AA826BD5E2B}" srcId="{E983C9D7-2FAF-4AA0-9FC1-8AA5D1D926CB}" destId="{6FA2EE70-5403-4A6C-B7F8-25D9CA9B93D1}" srcOrd="0" destOrd="0" parTransId="{4702400F-C780-4C02-B3CA-DF72D9A996E5}" sibTransId="{B20BD7F2-5B93-4601-8318-532E87FA0F39}"/>
    <dgm:cxn modelId="{EBC9796D-7CFA-40DC-9CA4-A6DDC756A52C}" srcId="{506DE8A5-4364-4C3A-8596-A835634FE493}" destId="{AD041F3F-F3E5-44F6-ABB2-55FEAEFF1B2E}" srcOrd="0" destOrd="0" parTransId="{2522772C-74A5-4717-A217-1F64C2A8ADBC}" sibTransId="{75D34589-0E3D-429F-97A1-42991F94D06D}"/>
    <dgm:cxn modelId="{DF35E954-97F5-42DE-92B7-E8DC5894F8A0}" type="presOf" srcId="{EAC747CD-4489-4C4A-9F42-CA4E5E5C83AD}" destId="{1561C272-6D3E-4F59-AD92-0600FC893BF3}" srcOrd="0" destOrd="0" presId="urn:microsoft.com/office/officeart/2005/8/layout/list1"/>
    <dgm:cxn modelId="{99B5E1CA-A8A0-4E45-8D75-E76F75F44CDC}" type="presOf" srcId="{E983C9D7-2FAF-4AA0-9FC1-8AA5D1D926CB}" destId="{B4DCAD4B-3BCE-4F90-9DFC-CB6EC7E6AA47}" srcOrd="0" destOrd="0" presId="urn:microsoft.com/office/officeart/2005/8/layout/list1"/>
    <dgm:cxn modelId="{69926DCE-2A50-4CB7-AB17-2B7143D0AE32}" type="presOf" srcId="{506DE8A5-4364-4C3A-8596-A835634FE493}" destId="{BD21E2FF-3635-4989-AFC1-E5938096A5C1}" srcOrd="0" destOrd="0" presId="urn:microsoft.com/office/officeart/2005/8/layout/list1"/>
    <dgm:cxn modelId="{42688CD1-14D7-4D90-B53E-06958F510AC2}" type="presOf" srcId="{AD041F3F-F3E5-44F6-ABB2-55FEAEFF1B2E}" destId="{20AB016C-1345-4BBE-A906-EDA8FB4FF775}" srcOrd="1" destOrd="0" presId="urn:microsoft.com/office/officeart/2005/8/layout/list1"/>
    <dgm:cxn modelId="{9FDC2DD7-C89A-4754-A59E-D5B8C703CA40}" type="presOf" srcId="{AD041F3F-F3E5-44F6-ABB2-55FEAEFF1B2E}" destId="{5D78FD1A-A2A5-44EA-85C7-E2DBD9DE126A}" srcOrd="0" destOrd="0" presId="urn:microsoft.com/office/officeart/2005/8/layout/list1"/>
    <dgm:cxn modelId="{A0071CF2-4863-404B-A68A-09FA588B1136}" srcId="{AD041F3F-F3E5-44F6-ABB2-55FEAEFF1B2E}" destId="{EAC747CD-4489-4C4A-9F42-CA4E5E5C83AD}" srcOrd="0" destOrd="0" parTransId="{16470E88-1C94-4E27-9E7E-78BD348A1B73}" sibTransId="{286F8AF8-E478-4D98-B27F-FB176FC3DBD9}"/>
    <dgm:cxn modelId="{70ABC029-A08C-4992-9205-845EB968DC73}" type="presParOf" srcId="{BD21E2FF-3635-4989-AFC1-E5938096A5C1}" destId="{950A64F3-3B32-4B06-960C-FAB65551A0E4}" srcOrd="0" destOrd="0" presId="urn:microsoft.com/office/officeart/2005/8/layout/list1"/>
    <dgm:cxn modelId="{6DE8B324-2CA4-4E5A-A35E-6A545B58D811}" type="presParOf" srcId="{950A64F3-3B32-4B06-960C-FAB65551A0E4}" destId="{5D78FD1A-A2A5-44EA-85C7-E2DBD9DE126A}" srcOrd="0" destOrd="0" presId="urn:microsoft.com/office/officeart/2005/8/layout/list1"/>
    <dgm:cxn modelId="{399778A8-7101-4DEF-A8B7-2C0814B7EF43}" type="presParOf" srcId="{950A64F3-3B32-4B06-960C-FAB65551A0E4}" destId="{20AB016C-1345-4BBE-A906-EDA8FB4FF775}" srcOrd="1" destOrd="0" presId="urn:microsoft.com/office/officeart/2005/8/layout/list1"/>
    <dgm:cxn modelId="{57A072E9-0693-42E1-8AE9-1AC477AAA8A4}" type="presParOf" srcId="{BD21E2FF-3635-4989-AFC1-E5938096A5C1}" destId="{67911F6E-B3A1-47D5-914F-45A542E63054}" srcOrd="1" destOrd="0" presId="urn:microsoft.com/office/officeart/2005/8/layout/list1"/>
    <dgm:cxn modelId="{B364DAF2-2E97-48EF-BA1D-43E711E1AE9D}" type="presParOf" srcId="{BD21E2FF-3635-4989-AFC1-E5938096A5C1}" destId="{1561C272-6D3E-4F59-AD92-0600FC893BF3}" srcOrd="2" destOrd="0" presId="urn:microsoft.com/office/officeart/2005/8/layout/list1"/>
    <dgm:cxn modelId="{0F2AB0A1-0C53-42B0-B7F6-BE0F2AFE8663}" type="presParOf" srcId="{BD21E2FF-3635-4989-AFC1-E5938096A5C1}" destId="{906BD14B-29A8-45CA-A1D3-09F486839CE8}" srcOrd="3" destOrd="0" presId="urn:microsoft.com/office/officeart/2005/8/layout/list1"/>
    <dgm:cxn modelId="{E17E132A-8871-4D77-AEDD-64C1AF35A056}" type="presParOf" srcId="{BD21E2FF-3635-4989-AFC1-E5938096A5C1}" destId="{17E63EA8-0BB7-43F6-8EF8-EDBDE2A7179D}" srcOrd="4" destOrd="0" presId="urn:microsoft.com/office/officeart/2005/8/layout/list1"/>
    <dgm:cxn modelId="{B7E8BCFE-BAC6-417A-A213-2F48297BF6C3}" type="presParOf" srcId="{17E63EA8-0BB7-43F6-8EF8-EDBDE2A7179D}" destId="{B4DCAD4B-3BCE-4F90-9DFC-CB6EC7E6AA47}" srcOrd="0" destOrd="0" presId="urn:microsoft.com/office/officeart/2005/8/layout/list1"/>
    <dgm:cxn modelId="{C794E3DA-C535-4863-B379-4C196F901615}" type="presParOf" srcId="{17E63EA8-0BB7-43F6-8EF8-EDBDE2A7179D}" destId="{CF881A09-3BC5-4443-BB7A-0754DCD3D2E4}" srcOrd="1" destOrd="0" presId="urn:microsoft.com/office/officeart/2005/8/layout/list1"/>
    <dgm:cxn modelId="{1CE230F0-609B-4C37-83DB-C358F0EC2F50}" type="presParOf" srcId="{BD21E2FF-3635-4989-AFC1-E5938096A5C1}" destId="{F6967DF8-6295-410C-AB8B-7B34E0560A14}" srcOrd="5" destOrd="0" presId="urn:microsoft.com/office/officeart/2005/8/layout/list1"/>
    <dgm:cxn modelId="{878969A3-E086-4C88-BB43-694752A4C55C}" type="presParOf" srcId="{BD21E2FF-3635-4989-AFC1-E5938096A5C1}" destId="{6C4FF705-78EA-4A14-89B8-2B4B6C825A6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1D4DF-9F4B-452F-8063-DE25F6FEA996}">
      <dsp:nvSpPr>
        <dsp:cNvPr id="0" name=""/>
        <dsp:cNvSpPr/>
      </dsp:nvSpPr>
      <dsp:spPr>
        <a:xfrm>
          <a:off x="0" y="799"/>
          <a:ext cx="5383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A0748-0D5D-4ABC-9857-F184F2E8B232}">
      <dsp:nvSpPr>
        <dsp:cNvPr id="0" name=""/>
        <dsp:cNvSpPr/>
      </dsp:nvSpPr>
      <dsp:spPr>
        <a:xfrm>
          <a:off x="0" y="799"/>
          <a:ext cx="5383439" cy="131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1. Trình bày được nguyên nhân và sinh bệnh</a:t>
          </a: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học của rò hậu môn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799"/>
        <a:ext cx="5383439" cy="1310320"/>
      </dsp:txXfrm>
    </dsp:sp>
    <dsp:sp modelId="{2065AC0A-D078-452A-8C30-1DFD181C6AF9}">
      <dsp:nvSpPr>
        <dsp:cNvPr id="0" name=""/>
        <dsp:cNvSpPr/>
      </dsp:nvSpPr>
      <dsp:spPr>
        <a:xfrm>
          <a:off x="0" y="1311119"/>
          <a:ext cx="538343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08DE0-2418-4903-B7F7-3640B7CACDAA}">
      <dsp:nvSpPr>
        <dsp:cNvPr id="0" name=""/>
        <dsp:cNvSpPr/>
      </dsp:nvSpPr>
      <dsp:spPr>
        <a:xfrm>
          <a:off x="0" y="1311119"/>
          <a:ext cx="5383439" cy="131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2. Mô tả được các thể giải phẫu bệnh của rò</a:t>
          </a: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hậu môn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311119"/>
        <a:ext cx="5383439" cy="1310320"/>
      </dsp:txXfrm>
    </dsp:sp>
    <dsp:sp modelId="{4CBD8EBE-0FF2-4A1A-89DD-CF5BAC2C1163}">
      <dsp:nvSpPr>
        <dsp:cNvPr id="0" name=""/>
        <dsp:cNvSpPr/>
      </dsp:nvSpPr>
      <dsp:spPr>
        <a:xfrm>
          <a:off x="0" y="2621439"/>
          <a:ext cx="538343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C8167-134C-47FF-9185-D151E80B7023}">
      <dsp:nvSpPr>
        <dsp:cNvPr id="0" name=""/>
        <dsp:cNvSpPr/>
      </dsp:nvSpPr>
      <dsp:spPr>
        <a:xfrm>
          <a:off x="0" y="2621439"/>
          <a:ext cx="5383439" cy="131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3. Chẩn đoán được bệnh rò hậu môn (5 nguyên tắc)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621439"/>
        <a:ext cx="5383439" cy="1310320"/>
      </dsp:txXfrm>
    </dsp:sp>
    <dsp:sp modelId="{63B9535B-69F5-44E8-8620-FBE076900B2B}">
      <dsp:nvSpPr>
        <dsp:cNvPr id="0" name=""/>
        <dsp:cNvSpPr/>
      </dsp:nvSpPr>
      <dsp:spPr>
        <a:xfrm>
          <a:off x="0" y="3931760"/>
          <a:ext cx="53834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0FF6B-A119-4368-9724-ADA84FEAA4D4}">
      <dsp:nvSpPr>
        <dsp:cNvPr id="0" name=""/>
        <dsp:cNvSpPr/>
      </dsp:nvSpPr>
      <dsp:spPr>
        <a:xfrm>
          <a:off x="0" y="3931760"/>
          <a:ext cx="5383439" cy="131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4. Phát biểu được định luật Goodsall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931760"/>
        <a:ext cx="5383439" cy="1310320"/>
      </dsp:txXfrm>
    </dsp:sp>
    <dsp:sp modelId="{2E4CCE34-2406-40D8-B718-876D5F74AB5E}">
      <dsp:nvSpPr>
        <dsp:cNvPr id="0" name=""/>
        <dsp:cNvSpPr/>
      </dsp:nvSpPr>
      <dsp:spPr>
        <a:xfrm>
          <a:off x="0" y="5242080"/>
          <a:ext cx="5383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6D33C-C9BD-4CB5-9B5D-3CC5A0952655}">
      <dsp:nvSpPr>
        <dsp:cNvPr id="0" name=""/>
        <dsp:cNvSpPr/>
      </dsp:nvSpPr>
      <dsp:spPr>
        <a:xfrm>
          <a:off x="0" y="5242080"/>
          <a:ext cx="5383439" cy="131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5. Trình bày được nguyên tắc điều trị rò hậu</a:t>
          </a: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môn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242080"/>
        <a:ext cx="5383439" cy="1310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315D1-CFFC-438D-A7FB-31C945CEBC05}">
      <dsp:nvSpPr>
        <dsp:cNvPr id="0" name=""/>
        <dsp:cNvSpPr/>
      </dsp:nvSpPr>
      <dsp:spPr>
        <a:xfrm>
          <a:off x="0" y="66569"/>
          <a:ext cx="5105400" cy="10725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>
              <a:latin typeface="calibri" panose="020F0502020204030204" pitchFamily="34" charset="0"/>
              <a:cs typeface="calibri" panose="020F0502020204030204" pitchFamily="34" charset="0"/>
            </a:rPr>
            <a:t>1 </a:t>
          </a:r>
          <a:r>
            <a:rPr lang="en-US" sz="2700" kern="1200">
              <a:latin typeface="calibri" panose="020F0502020204030204" pitchFamily="34" charset="0"/>
              <a:cs typeface="calibri" panose="020F0502020204030204" pitchFamily="34" charset="0"/>
            </a:rPr>
            <a:t>= gian cơ thắt, </a:t>
          </a:r>
        </a:p>
      </dsp:txBody>
      <dsp:txXfrm>
        <a:off x="52359" y="118928"/>
        <a:ext cx="5000682" cy="967861"/>
      </dsp:txXfrm>
    </dsp:sp>
    <dsp:sp modelId="{43AFBF64-0D99-4176-BD48-BC7A1ACE49BD}">
      <dsp:nvSpPr>
        <dsp:cNvPr id="0" name=""/>
        <dsp:cNvSpPr/>
      </dsp:nvSpPr>
      <dsp:spPr>
        <a:xfrm>
          <a:off x="0" y="1216908"/>
          <a:ext cx="5105400" cy="1072579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2700" kern="1200">
              <a:latin typeface="calibri" panose="020F0502020204030204" pitchFamily="34" charset="0"/>
              <a:cs typeface="calibri" panose="020F0502020204030204" pitchFamily="34" charset="0"/>
            </a:rPr>
            <a:t> = xuyên cơ thắt, 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359" y="1269267"/>
        <a:ext cx="5000682" cy="967861"/>
      </dsp:txXfrm>
    </dsp:sp>
    <dsp:sp modelId="{9B08CCD2-B58B-44E0-8B39-80D5664865DF}">
      <dsp:nvSpPr>
        <dsp:cNvPr id="0" name=""/>
        <dsp:cNvSpPr/>
      </dsp:nvSpPr>
      <dsp:spPr>
        <a:xfrm>
          <a:off x="0" y="2367247"/>
          <a:ext cx="5105400" cy="1072579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r>
            <a:rPr lang="en-US" sz="2700" kern="1200">
              <a:latin typeface="calibri" panose="020F0502020204030204" pitchFamily="34" charset="0"/>
              <a:cs typeface="calibri" panose="020F0502020204030204" pitchFamily="34" charset="0"/>
            </a:rPr>
            <a:t> = trên cơ </a:t>
          </a:r>
          <a:r>
            <a:rPr lang="vi-VN" sz="2700" kern="1200">
              <a:latin typeface="calibri" panose="020F0502020204030204" pitchFamily="34" charset="0"/>
              <a:cs typeface="calibri" panose="020F0502020204030204" pitchFamily="34" charset="0"/>
            </a:rPr>
            <a:t>thắt</a:t>
          </a:r>
          <a:r>
            <a:rPr lang="en-US" sz="27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359" y="2419606"/>
        <a:ext cx="5000682" cy="967861"/>
      </dsp:txXfrm>
    </dsp:sp>
    <dsp:sp modelId="{998EB0ED-427C-4647-9C80-27E675669B44}">
      <dsp:nvSpPr>
        <dsp:cNvPr id="0" name=""/>
        <dsp:cNvSpPr/>
      </dsp:nvSpPr>
      <dsp:spPr>
        <a:xfrm>
          <a:off x="0" y="3517587"/>
          <a:ext cx="5105400" cy="1072579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>
              <a:latin typeface="calibri" panose="020F0502020204030204" pitchFamily="34" charset="0"/>
              <a:cs typeface="calibri" panose="020F0502020204030204" pitchFamily="34" charset="0"/>
            </a:rPr>
            <a:t>4 = ngoài cơ thắt. 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359" y="3569946"/>
        <a:ext cx="5000682" cy="967861"/>
      </dsp:txXfrm>
    </dsp:sp>
    <dsp:sp modelId="{10999159-8E90-4955-B66C-B6466F6D06C4}">
      <dsp:nvSpPr>
        <dsp:cNvPr id="0" name=""/>
        <dsp:cNvSpPr/>
      </dsp:nvSpPr>
      <dsp:spPr>
        <a:xfrm>
          <a:off x="0" y="4667926"/>
          <a:ext cx="5105400" cy="107257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>
              <a:latin typeface="calibri" panose="020F0502020204030204" pitchFamily="34" charset="0"/>
              <a:cs typeface="calibri" panose="020F0502020204030204" pitchFamily="34" charset="0"/>
            </a:rPr>
            <a:t>Cơ thắt ngoài là mốc chính (keystone) của phân loại park.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359" y="4720285"/>
        <a:ext cx="5000682" cy="967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1C272-6D3E-4F59-AD92-0600FC893BF3}">
      <dsp:nvSpPr>
        <dsp:cNvPr id="0" name=""/>
        <dsp:cNvSpPr/>
      </dsp:nvSpPr>
      <dsp:spPr>
        <a:xfrm>
          <a:off x="0" y="545120"/>
          <a:ext cx="8686800" cy="171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4192" tIns="687324" rIns="67419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rPr>
            <a:t>[được đặt lên hàng đầu. Một trong những biện pháp bảo vệ là cột dây thun cơ thắt →giúp cắt cơ thắt dần dần]</a:t>
          </a:r>
          <a:endParaRPr lang="en-US" sz="2000" kern="1200">
            <a:solidFill>
              <a:srgbClr val="00B05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45120"/>
        <a:ext cx="8686800" cy="1715175"/>
      </dsp:txXfrm>
    </dsp:sp>
    <dsp:sp modelId="{20AB016C-1345-4BBE-A906-EDA8FB4FF775}">
      <dsp:nvSpPr>
        <dsp:cNvPr id="0" name=""/>
        <dsp:cNvSpPr/>
      </dsp:nvSpPr>
      <dsp:spPr>
        <a:xfrm>
          <a:off x="434340" y="58040"/>
          <a:ext cx="6080760" cy="974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1466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>
              <a:latin typeface="calibri" panose="020F0502020204030204" pitchFamily="34" charset="0"/>
              <a:cs typeface="calibri" panose="020F0502020204030204" pitchFamily="34" charset="0"/>
            </a:rPr>
            <a:t>Bảo vệ an toàn cơ thắt.</a:t>
          </a:r>
          <a:endParaRPr lang="en-US" sz="3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1895" y="105595"/>
        <a:ext cx="5985650" cy="879050"/>
      </dsp:txXfrm>
    </dsp:sp>
    <dsp:sp modelId="{6C4FF705-78EA-4A14-89B8-2B4B6C825A60}">
      <dsp:nvSpPr>
        <dsp:cNvPr id="0" name=""/>
        <dsp:cNvSpPr/>
      </dsp:nvSpPr>
      <dsp:spPr>
        <a:xfrm>
          <a:off x="0" y="2925575"/>
          <a:ext cx="8686800" cy="171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4192" tIns="687324" rIns="67419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rPr>
            <a:t>[từ lỗ rò ngoài đến lỗ rò trong, có thể chấp nhận chừa lại đường rò, để bảo vệ cơ thắt]</a:t>
          </a:r>
          <a:endParaRPr lang="en-US" sz="2000" kern="1200">
            <a:solidFill>
              <a:srgbClr val="00B05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925575"/>
        <a:ext cx="8686800" cy="1715175"/>
      </dsp:txXfrm>
    </dsp:sp>
    <dsp:sp modelId="{CF881A09-3BC5-4443-BB7A-0754DCD3D2E4}">
      <dsp:nvSpPr>
        <dsp:cNvPr id="0" name=""/>
        <dsp:cNvSpPr/>
      </dsp:nvSpPr>
      <dsp:spPr>
        <a:xfrm>
          <a:off x="434340" y="2438495"/>
          <a:ext cx="6080760" cy="974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1466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>
              <a:latin typeface="calibri" panose="020F0502020204030204" pitchFamily="34" charset="0"/>
              <a:cs typeface="calibri" panose="020F0502020204030204" pitchFamily="34" charset="0"/>
            </a:rPr>
            <a:t>Cắt bỏ được đường rò.</a:t>
          </a:r>
          <a:endParaRPr lang="en-US" sz="3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1895" y="2486050"/>
        <a:ext cx="598565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0725FB4-D898-4941-8817-DDB696681E33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671A742-C428-458C-B3B2-88E5B07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6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A18D2-BF23-467A-9521-2FC28BBA0D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41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56185-E65F-4754-9E0C-A9414856490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57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F4B394-FE38-433B-B5B6-EAFC8596FF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070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2170" y="161316"/>
            <a:ext cx="8902622" cy="766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12170" y="1019729"/>
            <a:ext cx="4402680" cy="56769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019729"/>
            <a:ext cx="4385642" cy="56769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6C287F-4C49-400F-9AF9-AFADBED85B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8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40600-E317-4FDE-B470-17F9F07124B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78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664AE-27A1-4D40-A533-96F17D8D732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74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974BF-296F-47DA-B8FD-3471CA8508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35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52CC35-0CA6-4466-85AD-4A4C5AA60C5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20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2473D4-3038-44DB-BA64-7813C41DC6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78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4F00F-0D2A-426E-9A83-2FB28BD4382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89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C70E-7E71-422B-A8DD-CEFF68B1956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04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2405"/>
            <a:ext cx="8763000" cy="781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43630"/>
            <a:ext cx="8763000" cy="567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CDA2E9C-C866-4CBF-B86D-B38D4101BC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uptodate.com/contents/image?imageKey=SURG%2F63704&amp;topicKey=SURG%2F1378&amp;search=anal%20fistula&amp;source=see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uptodate.com/contents/image?imageKey=SURG%2F76507&amp;topicKey=SURG%2F83103&amp;search=anal%20fistula&amp;rank=1~73&amp;source=see_lin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todate.com/contents/anorectal-fistula-clinical-manifestations-diagnosis-and-management-principles/abstract/37" TargetMode="External"/><Relationship Id="rId2" Type="http://schemas.openxmlformats.org/officeDocument/2006/relationships/hyperlink" Target="https://www.uptodate.com/contents/anorectal-fistula-clinical-manifestations-diagnosis-and-management-principles/abstract/3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evier.es/en-revista-cirugia-espanola-english-edition--436-articulo-advancement-flap-technique-for-anal-S2173507717302107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EFFB3-0BBB-4971-8CFC-A529452EB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anchor="ctr">
            <a:normAutofit/>
          </a:bodyPr>
          <a:lstStyle/>
          <a:p>
            <a:pPr algn="r"/>
            <a:r>
              <a:rPr lang="vi-VN" b="1">
                <a:latin typeface="Calibri" panose="020F0502020204030204" pitchFamily="34" charset="0"/>
              </a:rPr>
              <a:t>RÒ HẬU MÔN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AD3A10-A48C-4D80-8AFD-6AB37D94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967" y="4555055"/>
            <a:ext cx="2834623" cy="1723125"/>
          </a:xfrm>
        </p:spPr>
        <p:txBody>
          <a:bodyPr anchor="ctr">
            <a:normAutofit/>
          </a:bodyPr>
          <a:lstStyle/>
          <a:p>
            <a:pPr algn="l"/>
            <a:r>
              <a:rPr lang="vi-VN">
                <a:latin typeface="Calibri" panose="020F0502020204030204" pitchFamily="34" charset="0"/>
              </a:rPr>
              <a:t>BM NGOẠI TỔNG QUÁT</a:t>
            </a:r>
          </a:p>
          <a:p>
            <a:pPr algn="l"/>
            <a:r>
              <a:rPr lang="vi-VN">
                <a:latin typeface="Calibri" panose="020F0502020204030204" pitchFamily="34" charset="0"/>
              </a:rPr>
              <a:t>ĐH Y DƯỢC TP. HCM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4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58BDA-F79A-4975-887E-99F9B6A2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1"/>
            <a:ext cx="9132711" cy="6843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67324A-F68C-4891-8A50-76465D9F72C8}"/>
              </a:ext>
            </a:extLst>
          </p:cNvPr>
          <p:cNvSpPr/>
          <p:nvPr/>
        </p:nvSpPr>
        <p:spPr>
          <a:xfrm>
            <a:off x="184855" y="152400"/>
            <a:ext cx="8763000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ổ mủ của các tuyến HM ko phải lan đi theo hướng bất kỳ, mà lan theo những khoang xung</a:t>
            </a: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quanh hậu môn # nhiễm trùng da và mô dưới da →khám lâm sàng thấy mủ tập trung ở những khoang này mới nghĩ tới abscess 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Bình thường là các khoang ảo</a:t>
            </a: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(do 2 màng ép lại với nhau), khi có mủ, mủ sẽ len lỏi vào trong các</a:t>
            </a: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khoang đó</a:t>
            </a:r>
            <a:endParaRPr lang="en-US"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PHÂN LOẠI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43000"/>
            <a:ext cx="4495800" cy="533400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ABSCESS HẬU MÔN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Abscess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mạc</a:t>
            </a:r>
            <a:b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→xu hướng vỡ vô ÔHM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Abscess giữa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thắt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Abscess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hố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ngồi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môn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  <a:cs typeface="calibri" panose="020F0502020204030204" pitchFamily="34" charset="0"/>
              </a:rPr>
              <a:t>→phát triển thành móng ngựa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Abscess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khoang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hông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tràng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>
                <a:latin typeface="calibri" panose="020F0502020204030204" pitchFamily="34" charset="0"/>
                <a:cs typeface="calibri" panose="020F0502020204030204" pitchFamily="34" charset="0"/>
              </a:rPr>
              <a:t>(do từ hồ ngồi – HM vỡ lên hoặc thứ phát từ nhiễm trùng ở bụng dưới)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3886200" cy="4351338"/>
          </a:xfr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highlight>
                  <a:srgbClr val="FFFF00"/>
                </a:highlight>
              </a:rPr>
              <a:t>RÒ HẬU MÔN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/>
              <a:t>Rò</a:t>
            </a:r>
            <a:r>
              <a:rPr lang="en-US" sz="2800" dirty="0"/>
              <a:t> </a:t>
            </a:r>
            <a:r>
              <a:rPr lang="en-US" sz="2800" dirty="0" err="1"/>
              <a:t>dưới</a:t>
            </a:r>
            <a:r>
              <a:rPr lang="en-US" sz="2800" dirty="0"/>
              <a:t> </a:t>
            </a:r>
            <a:r>
              <a:rPr lang="en-US" sz="2800" dirty="0" err="1"/>
              <a:t>niêm</a:t>
            </a:r>
            <a:r>
              <a:rPr lang="en-US" sz="2800" dirty="0"/>
              <a:t> </a:t>
            </a:r>
            <a:r>
              <a:rPr lang="en-US" sz="2800" dirty="0" err="1"/>
              <a:t>mạc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/>
              <a:t>Rò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2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/>
              <a:t>Rò</a:t>
            </a:r>
            <a:r>
              <a:rPr lang="en-US" sz="2800" dirty="0"/>
              <a:t> </a:t>
            </a:r>
            <a:r>
              <a:rPr lang="en-US" sz="2800" dirty="0" err="1"/>
              <a:t>xuyên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/>
              <a:t>Rò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b="1" i="1" u="sng" dirty="0" err="1">
                <a:highlight>
                  <a:srgbClr val="00FF00"/>
                </a:highlight>
              </a:rPr>
              <a:t>Rò</a:t>
            </a:r>
            <a:r>
              <a:rPr lang="en-US" sz="2800" b="1" i="1" u="sng" dirty="0">
                <a:highlight>
                  <a:srgbClr val="00FF00"/>
                </a:highlight>
              </a:rPr>
              <a:t> </a:t>
            </a:r>
            <a:r>
              <a:rPr lang="en-US" sz="2800" b="1" i="1" u="sng" dirty="0" err="1">
                <a:highlight>
                  <a:srgbClr val="00FF00"/>
                </a:highlight>
              </a:rPr>
              <a:t>chột</a:t>
            </a:r>
            <a:endParaRPr lang="en-US" sz="2800" b="1" i="1" u="sng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186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ECF898-9915-4E34-937D-57FA4FAE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hlinkClick r:id="rId2"/>
              </a:rPr>
              <a:t>Location of anorectal abscesses</a:t>
            </a:r>
            <a:endParaRPr lang="en-US"/>
          </a:p>
        </p:txBody>
      </p:sp>
      <p:pic>
        <p:nvPicPr>
          <p:cNvPr id="51202" name="Picture 2" descr="Image">
            <a:extLst>
              <a:ext uri="{FF2B5EF4-FFF2-40B4-BE49-F238E27FC236}">
                <a16:creationId xmlns:a16="http://schemas.microsoft.com/office/drawing/2014/main" id="{EBE05D62-CDFD-4175-87DD-DA9A5E6828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93897"/>
            <a:ext cx="7041175" cy="59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6C5DD-E1BF-48E2-AE54-5FF8F9549C4B}"/>
              </a:ext>
            </a:extLst>
          </p:cNvPr>
          <p:cNvSpPr txBox="1"/>
          <p:nvPr/>
        </p:nvSpPr>
        <p:spPr>
          <a:xfrm>
            <a:off x="3341787" y="914400"/>
            <a:ext cx="488781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abscess trên cơ nâng # rò trên cơ thắt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5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>
                <a:latin typeface="Calibri" panose="020F0502020204030204" pitchFamily="34" charset="0"/>
                <a:cs typeface="Calibri" panose="020F0502020204030204" pitchFamily="34" charset="0"/>
              </a:rPr>
              <a:t>RHM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ark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8E9D8F8-2232-4E42-88F8-CE52C1125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316213"/>
              </p:ext>
            </p:extLst>
          </p:nvPr>
        </p:nvGraphicFramePr>
        <p:xfrm>
          <a:off x="228600" y="914400"/>
          <a:ext cx="5105400" cy="580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154" name="Picture 2" descr="Image">
            <a:extLst>
              <a:ext uri="{FF2B5EF4-FFF2-40B4-BE49-F238E27FC236}">
                <a16:creationId xmlns:a16="http://schemas.microsoft.com/office/drawing/2014/main" id="{DD6D3572-3BC1-471D-A050-EA3E12F1D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1731"/>
          <a:stretch/>
        </p:blipFill>
        <p:spPr bwMode="auto">
          <a:xfrm>
            <a:off x="3352800" y="914401"/>
            <a:ext cx="5798288" cy="462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7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5B69B8-E0AD-4AAF-86D5-656E518F811F}"/>
              </a:ext>
            </a:extLst>
          </p:cNvPr>
          <p:cNvGrpSpPr/>
          <p:nvPr/>
        </p:nvGrpSpPr>
        <p:grpSpPr>
          <a:xfrm>
            <a:off x="4958444" y="3834753"/>
            <a:ext cx="3951512" cy="2988411"/>
            <a:chOff x="4958444" y="3799114"/>
            <a:chExt cx="3951512" cy="2988411"/>
          </a:xfrm>
        </p:grpSpPr>
        <p:pic>
          <p:nvPicPr>
            <p:cNvPr id="13317" name="Picture 1031" descr="D:\hinh tri &amp; ro HM\Ro HM0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171" y="3799114"/>
              <a:ext cx="3537857" cy="2449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4" name="Text Box 1055"/>
            <p:cNvSpPr txBox="1">
              <a:spLocks noChangeArrowheads="1"/>
            </p:cNvSpPr>
            <p:nvPr/>
          </p:nvSpPr>
          <p:spPr bwMode="auto">
            <a:xfrm>
              <a:off x="4958444" y="6064250"/>
              <a:ext cx="3951512" cy="72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Rò 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trên</a:t>
              </a: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c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ơ</a:t>
              </a: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thắt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(5%)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vi-VN" altLang="en-US" sz="1400">
                  <a:solidFill>
                    <a:srgbClr val="7030A0"/>
                  </a:solidFill>
                  <a:latin typeface="Calibri" panose="020F0502020204030204" pitchFamily="34" charset="0"/>
                </a:rPr>
                <a:t>Cứ lỗ rò trong đổ vào bóng TT là ngoài cơ thắt</a:t>
              </a:r>
            </a:p>
          </p:txBody>
        </p:sp>
      </p:grpSp>
      <p:pic>
        <p:nvPicPr>
          <p:cNvPr id="13315" name="Picture 1028" descr="D:\hinh tri &amp; ro HM\Ro HM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1900" r="10483" b="5944"/>
          <a:stretch/>
        </p:blipFill>
        <p:spPr bwMode="auto">
          <a:xfrm>
            <a:off x="4767944" y="205468"/>
            <a:ext cx="3951512" cy="31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1036"/>
          <p:cNvSpPr txBox="1">
            <a:spLocks noChangeArrowheads="1"/>
          </p:cNvSpPr>
          <p:nvPr/>
        </p:nvSpPr>
        <p:spPr bwMode="auto">
          <a:xfrm>
            <a:off x="0" y="35052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A67BA5-83F5-4347-B9CC-FBFB557279A1}"/>
              </a:ext>
            </a:extLst>
          </p:cNvPr>
          <p:cNvGrpSpPr/>
          <p:nvPr/>
        </p:nvGrpSpPr>
        <p:grpSpPr>
          <a:xfrm>
            <a:off x="383724" y="478491"/>
            <a:ext cx="4158342" cy="3105639"/>
            <a:chOff x="353408" y="741817"/>
            <a:chExt cx="4158342" cy="3105639"/>
          </a:xfrm>
        </p:grpSpPr>
        <p:pic>
          <p:nvPicPr>
            <p:cNvPr id="13318" name="Picture 1032" descr="D:\hinh tri &amp; ro HM\Ro HM05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1" t="17141" r="13809" b="20001"/>
            <a:stretch/>
          </p:blipFill>
          <p:spPr bwMode="auto">
            <a:xfrm>
              <a:off x="457200" y="741817"/>
              <a:ext cx="3875314" cy="266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0" name="Text Box 1038"/>
            <p:cNvSpPr txBox="1">
              <a:spLocks noChangeArrowheads="1"/>
            </p:cNvSpPr>
            <p:nvPr/>
          </p:nvSpPr>
          <p:spPr bwMode="auto">
            <a:xfrm>
              <a:off x="353408" y="3078015"/>
              <a:ext cx="415834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Rò giữa c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ơ</a:t>
              </a: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thắt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(45%)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vi-VN" altLang="en-US" sz="1600">
                  <a:solidFill>
                    <a:srgbClr val="7030A0"/>
                  </a:solidFill>
                  <a:latin typeface="Calibri" panose="020F0502020204030204" pitchFamily="34" charset="0"/>
                </a:rPr>
                <a:t>Cắt 1 phần cơ thắt trong →KO sợ són phân</a:t>
              </a:r>
            </a:p>
          </p:txBody>
        </p:sp>
      </p:grpSp>
      <p:sp>
        <p:nvSpPr>
          <p:cNvPr id="13321" name="Text Box 1039"/>
          <p:cNvSpPr txBox="1">
            <a:spLocks noChangeArrowheads="1"/>
          </p:cNvSpPr>
          <p:nvPr/>
        </p:nvSpPr>
        <p:spPr bwMode="auto">
          <a:xfrm>
            <a:off x="5219700" y="2989837"/>
            <a:ext cx="342900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Rò xuyên c</a:t>
            </a:r>
            <a:r>
              <a:rPr lang="vi-VN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 thắt</a:t>
            </a:r>
            <a:r>
              <a:rPr lang="vi-VN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 (30%)</a:t>
            </a:r>
            <a:endParaRPr lang="vi-VN" altLang="en-US" sz="14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vi-VN" altLang="en-US" sz="1400">
                <a:solidFill>
                  <a:srgbClr val="7030A0"/>
                </a:solidFill>
                <a:latin typeface="Calibri" panose="020F0502020204030204" pitchFamily="34" charset="0"/>
              </a:rPr>
              <a:t>Cắt 2 cơ thắt, còn 1 phần cơ thắt ngoài →vẫn giữ được phân</a:t>
            </a:r>
            <a:endParaRPr lang="vi-VN" altLang="en-US" sz="120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13322" name="Text Box 1052"/>
          <p:cNvSpPr txBox="1">
            <a:spLocks noChangeArrowheads="1"/>
          </p:cNvSpPr>
          <p:nvPr/>
        </p:nvSpPr>
        <p:spPr bwMode="auto">
          <a:xfrm>
            <a:off x="1295400" y="5791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>
              <a:latin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EB6EF-6D87-4CD1-93EB-0B532D8026C6}"/>
              </a:ext>
            </a:extLst>
          </p:cNvPr>
          <p:cNvGrpSpPr/>
          <p:nvPr/>
        </p:nvGrpSpPr>
        <p:grpSpPr>
          <a:xfrm>
            <a:off x="674914" y="3893311"/>
            <a:ext cx="3429000" cy="2781312"/>
            <a:chOff x="674914" y="3893311"/>
            <a:chExt cx="3429000" cy="2781312"/>
          </a:xfrm>
        </p:grpSpPr>
        <p:pic>
          <p:nvPicPr>
            <p:cNvPr id="13316" name="Picture 1030" descr="D:\hinh tri &amp; ro HM\Ro HM06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4" t="8216" r="11904" b="10117"/>
            <a:stretch/>
          </p:blipFill>
          <p:spPr bwMode="auto">
            <a:xfrm>
              <a:off x="674914" y="3893311"/>
              <a:ext cx="3429000" cy="245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3" name="Text Box 1054"/>
            <p:cNvSpPr txBox="1">
              <a:spLocks noChangeArrowheads="1"/>
            </p:cNvSpPr>
            <p:nvPr/>
          </p:nvSpPr>
          <p:spPr bwMode="auto">
            <a:xfrm>
              <a:off x="870857" y="6274513"/>
              <a:ext cx="3048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Rò 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xuyên</a:t>
              </a: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c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ơ</a:t>
              </a:r>
              <a:r>
                <a:rPr lang="en-US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thắt</a:t>
              </a:r>
              <a:r>
                <a:rPr lang="vi-VN" altLang="en-US" sz="2000" b="1">
                  <a:solidFill>
                    <a:srgbClr val="000000"/>
                  </a:solidFill>
                  <a:latin typeface="Calibri" panose="020F0502020204030204" pitchFamily="34" charset="0"/>
                </a:rPr>
                <a:t> cao</a:t>
              </a:r>
              <a:endParaRPr lang="en-US" altLang="en-US" sz="2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17714" y="106363"/>
            <a:ext cx="7772400" cy="71214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PHÂN LOẠI Đ</a:t>
            </a:r>
            <a:r>
              <a:rPr lang="vi-VN" altLang="en-US" b="1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ỜNG RÒ</a:t>
            </a:r>
            <a:r>
              <a:rPr lang="vi-VN" altLang="en-US" b="1">
                <a:solidFill>
                  <a:srgbClr val="000000"/>
                </a:solidFill>
                <a:latin typeface="Calibri" panose="020F0502020204030204" pitchFamily="34" charset="0"/>
              </a:rPr>
              <a:t> THEO PARK</a:t>
            </a:r>
            <a:endParaRPr lang="en-US" altLang="en-US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AB98-4D44-4403-9AA2-40EDBD09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hlinkClick r:id="rId2"/>
              </a:rPr>
              <a:t>Anorectal fistulas, lateral view</a:t>
            </a:r>
            <a:endParaRPr lang="en-US"/>
          </a:p>
        </p:txBody>
      </p:sp>
      <p:pic>
        <p:nvPicPr>
          <p:cNvPr id="50178" name="Picture 2" descr="Image">
            <a:extLst>
              <a:ext uri="{FF2B5EF4-FFF2-40B4-BE49-F238E27FC236}">
                <a16:creationId xmlns:a16="http://schemas.microsoft.com/office/drawing/2014/main" id="{7C11F98D-C82E-4C81-AF2D-1512771CEE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1"/>
          <a:stretch/>
        </p:blipFill>
        <p:spPr bwMode="auto">
          <a:xfrm>
            <a:off x="4953000" y="866553"/>
            <a:ext cx="3962400" cy="587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309493-1960-454A-9607-3689184BF55C}"/>
              </a:ext>
            </a:extLst>
          </p:cNvPr>
          <p:cNvSpPr/>
          <p:nvPr/>
        </p:nvSpPr>
        <p:spPr>
          <a:xfrm>
            <a:off x="128477" y="1143000"/>
            <a:ext cx="4953000" cy="4449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latin typeface="Verdana" panose="020B0604030504040204" pitchFamily="34" charset="0"/>
              </a:rPr>
              <a:t>In this lateral view of anorectal fistulas, a superficial fistula has been included. It is not a component of the original Parks' classification. This figure also illustrates the potential pathways of transsphincteric fistulas.</a:t>
            </a:r>
          </a:p>
        </p:txBody>
      </p:sp>
    </p:spTree>
    <p:extLst>
      <p:ext uri="{BB962C8B-B14F-4D97-AF65-F5344CB8AC3E}">
        <p14:creationId xmlns:p14="http://schemas.microsoft.com/office/powerpoint/2010/main" val="5505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09FA-0300-4013-8CC6-FD5DBD0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Anal fistulas may also be classified by complexity [</a:t>
            </a:r>
            <a:r>
              <a:rPr lang="en-US" u="sng">
                <a:hlinkClick r:id="rId2"/>
              </a:rPr>
              <a:t>36</a:t>
            </a:r>
            <a:r>
              <a:rPr lang="en-US"/>
              <a:t>]: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1E98-C1DC-40EB-AC55-BBB4050A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Complex anal fistulas include high transsphincteric fistulas that involve ≥30 percent of the external sphincter; suprasphincteric, extrasphincteric, or horseshoe fistulas; and fistulas associated with Crohn disease, radiation, malignancy, existing fecal incontinence, or chronic diarrhea.</a:t>
            </a:r>
          </a:p>
          <a:p>
            <a:pPr>
              <a:lnSpc>
                <a:spcPct val="150000"/>
              </a:lnSpc>
            </a:pPr>
            <a:r>
              <a:rPr lang="en-US" sz="2800"/>
              <a:t>Simple anal fistulas do not have any of the above attributes and generally include superficial, intersphincteric, and low transsphincteric fistulas that involve &lt;30 percent of the external sphincter [</a:t>
            </a:r>
            <a:r>
              <a:rPr lang="en-US" sz="2800" u="sng">
                <a:hlinkClick r:id="rId3"/>
              </a:rPr>
              <a:t>37</a:t>
            </a:r>
            <a:r>
              <a:rPr lang="en-US" sz="280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63918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CHẨN ĐOÁN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Bệnh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sử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khám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lâm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sàng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algn="just" eaLnBrk="1" hangingPunct="1">
              <a:lnSpc>
                <a:spcPct val="11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v"/>
            </a:pPr>
            <a:r>
              <a:rPr lang="en-US" altLang="en-US" sz="2800" b="1" i="1" u="sng" dirty="0">
                <a:solidFill>
                  <a:srgbClr val="000000"/>
                </a:solidFill>
                <a:latin typeface="Calibri" panose="020F0502020204030204" pitchFamily="34" charset="0"/>
              </a:rPr>
              <a:t>Abscess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Đến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khám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sớm</a:t>
            </a: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vi-VN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ng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đỏ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nóng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đau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ở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cạnh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môn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altLang="en-US" sz="2500">
                <a:solidFill>
                  <a:srgbClr val="00B050"/>
                </a:solidFill>
                <a:latin typeface="Calibri" panose="020F0502020204030204" pitchFamily="34" charset="0"/>
              </a:rPr>
              <a:t>(ở vị trí các khoang)</a:t>
            </a:r>
            <a:endParaRPr lang="en-US" altLang="en-US" sz="2500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just" eaLnBrk="1" hangingPunct="1">
              <a:lnSpc>
                <a:spcPct val="11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v"/>
            </a:pPr>
            <a:r>
              <a:rPr lang="en-US" altLang="en-US" sz="2800" b="1" i="1" u="sng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endParaRPr lang="en-US" altLang="en-US" sz="2800" b="1" i="1" u="sng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Đến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khám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trễ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h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>
                <a:solidFill>
                  <a:srgbClr val="00B050"/>
                </a:solidFill>
              </a:rPr>
              <a:t>(mấy đợt kháng sinh rồi)</a:t>
            </a:r>
            <a:endParaRPr lang="en-US" altLang="en-US" sz="2400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Đau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ngắt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quảng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err="1">
                <a:solidFill>
                  <a:srgbClr val="000000"/>
                </a:solidFill>
                <a:latin typeface="Calibri" panose="020F0502020204030204" pitchFamily="34" charset="0"/>
              </a:rPr>
              <a:t>chảy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mủ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ở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tầng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sinh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Đau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tăng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lên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err="1">
                <a:solidFill>
                  <a:srgbClr val="000000"/>
                </a:solidFill>
                <a:latin typeface="Calibri" panose="020F0502020204030204" pitchFamily="34" charset="0"/>
              </a:rPr>
              <a:t>khi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mủ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không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chảy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ra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giảm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đau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err="1">
                <a:solidFill>
                  <a:srgbClr val="000000"/>
                </a:solidFill>
                <a:latin typeface="Calibri" panose="020F0502020204030204" pitchFamily="34" charset="0"/>
              </a:rPr>
              <a:t>khi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mủ</a:t>
            </a:r>
            <a:r>
              <a:rPr lang="en-US" altLang="en-US" sz="25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thoát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ra</a:t>
            </a: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Theo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Goodsall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&amp; Miles: 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5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điều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thiết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yếu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trong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l-GR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Δ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rò </a:t>
            </a:r>
            <a:r>
              <a:rPr lang="en-US" altLang="en-US" sz="280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hậu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môn:</a:t>
            </a:r>
            <a:endParaRPr lang="en-US" altLang="en-US" sz="28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marL="514350" lvl="0" indent="-514350" algn="just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Vị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trí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lỗ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ngoài</a:t>
            </a:r>
            <a:endParaRPr lang="en-US" alt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514350" lvl="0" indent="-514350" algn="just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Vị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trí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lỗ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trong</a:t>
            </a:r>
            <a:endParaRPr lang="en-US" alt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514350" lvl="0" indent="-514350" algn="just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Đuờng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đi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C00000"/>
                </a:solidFill>
                <a:latin typeface="Calibri" panose="020F0502020204030204" pitchFamily="34" charset="0"/>
              </a:rPr>
              <a:t>nguyên</a:t>
            </a: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 phát 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[slide tr</a:t>
            </a:r>
            <a:r>
              <a:rPr lang="vi-VN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ớc]</a:t>
            </a:r>
            <a:endParaRPr lang="en-US" altLang="en-US" sz="2800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marL="514350" lvl="0" indent="-514350" algn="just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Sự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hiện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diện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thứ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phát</a:t>
            </a:r>
            <a:endParaRPr lang="en-US" alt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514350" lvl="0" indent="-514350" algn="just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Phát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hiện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bệnh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lý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khác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gây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ra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endParaRPr lang="en-US" alt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EC4AF1-D2C4-43D0-84A8-B6525AA55F88}"/>
              </a:ext>
            </a:extLst>
          </p:cNvPr>
          <p:cNvSpPr/>
          <p:nvPr/>
        </p:nvSpPr>
        <p:spPr>
          <a:xfrm>
            <a:off x="4163785" y="457200"/>
            <a:ext cx="4544786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000">
                <a:latin typeface="Calibri" panose="020F0502020204030204" pitchFamily="34" charset="0"/>
              </a:rPr>
              <a:t>Nếu bn đến lúc rò chưa hết nhưng áp xe chưa hình thành thì gọi là gì????</a:t>
            </a:r>
            <a:endParaRPr 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E5D9-5631-4C8F-A8ED-A2BC4870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>
                <a:latin typeface="calibri" panose="020F0502020204030204" pitchFamily="34" charset="0"/>
                <a:cs typeface="calibri" panose="020F0502020204030204" pitchFamily="34" charset="0"/>
              </a:rPr>
              <a:t>Khám Abscess</a:t>
            </a:r>
            <a:endParaRPr lang="en-US" sz="4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A37EB2-5EED-4D1F-847D-79FBDF19B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213933"/>
              </p:ext>
            </p:extLst>
          </p:nvPr>
        </p:nvGraphicFramePr>
        <p:xfrm>
          <a:off x="177209" y="914400"/>
          <a:ext cx="8763000" cy="566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509">
                  <a:extLst>
                    <a:ext uri="{9D8B030D-6E8A-4147-A177-3AD203B41FA5}">
                      <a16:colId xmlns:a16="http://schemas.microsoft.com/office/drawing/2014/main" val="1732917184"/>
                    </a:ext>
                  </a:extLst>
                </a:gridCol>
                <a:gridCol w="3780091">
                  <a:extLst>
                    <a:ext uri="{9D8B030D-6E8A-4147-A177-3AD203B41FA5}">
                      <a16:colId xmlns:a16="http://schemas.microsoft.com/office/drawing/2014/main" val="278896060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81974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Abscess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Nhìn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Thăm trực tràng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50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Dưới niêm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 thấy gì ± mủ khi vỡ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 phồng căng, mềm, ấn rất đau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43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Hố ngồi – HM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Căng phồng, phù nề, mất nếp nhăn quanh HM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Điểm đau chói, cz khối từ ngoài đè vô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08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Chậu hông – TT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Chỉ phát hiện khi rạch dẫn lưu ổ hố ngồi – HM →mủ từ trên cơ nâng HM chảy xuống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79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Soi HM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Điểm trắng, phù nề, nằm ở khe trên đường lược →điểm xuất phát các ổ abscess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0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49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0CD4-E387-4FA3-8BAF-C31FCA21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TRIỆU CHỨNG CỦA RÒ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BB24-DBEA-451F-A454-2AE45F92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914399"/>
            <a:ext cx="9067800" cy="581119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Bệnh sử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chừng dăm ba tháng hay vài năm có một mụn ở gần lỗ hậu môn. Mụn đó tự vỡ háy đã được rạch tháo mủ ở bệnh viện.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Từ ngày ấy, qua mụn đó một ít nước vàng bẩn hay mủ chảy ra. Nước vàng và mủ chỉ chảy ra rất ít một vài giọt.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Mủ chảy từng đợt -vài ba ngày, rồi tự nhiên hết, thỉnh thoảng mụn đó cương lên, có mủ, đau nhức nhối rồi vỡ ra, mủ chảy một vài ngày rồi tự nhiên hết.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Nhìn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Giữa các nếp nhăn ở bờ hậu môn hay ở xa hơn, thây có một nốt sần, giữa có một lỗ, ở lỗ có dính tí mủ hay có đóng một vẩy khô.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Lấy tay bóp nhẹ vào hai bên lỗ rò thấy chảy ra một tí mủ màu trắng hôi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Toucher: Ngón trỏ trong lòng ống hậu môn, ngón cái ở phía ngoài, nắn thấy một thừng xơ to hay nhỏ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nằm gần lỗ hậu môn khi đường rò qua cơ thắt ở phía dưới hay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nằm xa lỗ hậu môn khi đường rò qua cơ thắt ở phía trên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8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D39D9-4821-4413-A3B6-597699D2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MỤC TIÊU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DCA41C-8949-4225-9092-F6A75DADD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791493"/>
              </p:ext>
            </p:extLst>
          </p:nvPr>
        </p:nvGraphicFramePr>
        <p:xfrm>
          <a:off x="3608160" y="152400"/>
          <a:ext cx="5383439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C955F34-8C28-447C-89BE-0FE69B162167}"/>
              </a:ext>
            </a:extLst>
          </p:cNvPr>
          <p:cNvSpPr/>
          <p:nvPr/>
        </p:nvSpPr>
        <p:spPr>
          <a:xfrm>
            <a:off x="228600" y="4597274"/>
            <a:ext cx="2901745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>
                <a:latin typeface="Calibri" panose="020F0502020204030204" pitchFamily="34" charset="0"/>
              </a:rPr>
              <a:t>Nhóm bệnh </a:t>
            </a:r>
            <a:r>
              <a:rPr lang="en-US"/>
              <a:t>Nhiễm trùng vùng HM</a:t>
            </a:r>
            <a:r>
              <a:rPr lang="vi-VN">
                <a:latin typeface="Calibri" panose="020F0502020204030204" pitchFamily="34" charset="0"/>
              </a:rPr>
              <a:t> gồm:</a:t>
            </a:r>
          </a:p>
          <a:p>
            <a:pPr marL="342900" indent="-342900">
              <a:buFontTx/>
              <a:buChar char="-"/>
            </a:pPr>
            <a:r>
              <a:rPr lang="en-US"/>
              <a:t>Áp xe, rò HM</a:t>
            </a:r>
            <a:endParaRPr lang="vi-VN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/>
              <a:t>Nhiễm trùng da</a:t>
            </a:r>
            <a:endParaRPr lang="vi-VN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/>
              <a:t>STDs</a:t>
            </a:r>
          </a:p>
        </p:txBody>
      </p:sp>
    </p:spTree>
    <p:extLst>
      <p:ext uri="{BB962C8B-B14F-4D97-AF65-F5344CB8AC3E}">
        <p14:creationId xmlns:p14="http://schemas.microsoft.com/office/powerpoint/2010/main" val="337364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hinh HM hoc\Ro HM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1329BEE-50B8-474C-B9FA-7D7D13B80E2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7410" name="Picture 1026" descr="D:\hinh HM hoc\Ro HM 12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74EA89-04BA-447C-AA0B-7AC32C0C6A0B}"/>
                </a:ext>
              </a:extLst>
            </p:cNvPr>
            <p:cNvSpPr/>
            <p:nvPr/>
          </p:nvSpPr>
          <p:spPr>
            <a:xfrm>
              <a:off x="4800600" y="5288340"/>
              <a:ext cx="4343400" cy="1569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Rò có thể ở 1 hoặc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nhiều lỗ ngoài</a:t>
              </a:r>
              <a:br>
                <a:rPr lang="vi-VN" i="1">
                  <a:solidFill>
                    <a:srgbClr val="800080"/>
                  </a:solidFill>
                  <a:latin typeface="MinionPro-It-Identity-H"/>
                </a:rPr>
              </a:b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Các lỗ ngoài có thể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1 hoặc 2 bên</a:t>
              </a:r>
              <a:br>
                <a:rPr lang="vi-VN" i="1">
                  <a:solidFill>
                    <a:srgbClr val="800080"/>
                  </a:solidFill>
                  <a:latin typeface="MinionPro-It-Identity-H"/>
                </a:rPr>
              </a:b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Đặc điểm lỗ rò ngoài: khi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đè lên đường rò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→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có mủ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chảy ra</a:t>
              </a:r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Hinh EAS\Hinh EAS\Bn Do Huu Phan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386831-4328-4998-9EA8-12E6ABD3EAAC}"/>
              </a:ext>
            </a:extLst>
          </p:cNvPr>
          <p:cNvSpPr/>
          <p:nvPr/>
        </p:nvSpPr>
        <p:spPr>
          <a:xfrm>
            <a:off x="304800" y="5486400"/>
            <a:ext cx="3581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>
                <a:latin typeface="Calibri" panose="020F0502020204030204" pitchFamily="34" charset="0"/>
              </a:rPr>
              <a:t>Sờ thấy thừng xơ rồi ép dọc thấy mủ chảy ra ở lỗ rò =&gt;CĐXĐ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E:\Hinh EAS\Hinh EAS\Bn Nguyen Van Hau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Hinh EAS\Hinh EAS\Bn Tran thi My Anh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37968979-5E0C-40AE-A5EA-EB05764A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4114800" cy="38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86200" y="220663"/>
            <a:ext cx="5067300" cy="769937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ĐỊNH LUẬT GOODSALL</a:t>
            </a:r>
          </a:p>
        </p:txBody>
      </p:sp>
      <p:sp>
        <p:nvSpPr>
          <p:cNvPr id="22532" name="Text Box 6"/>
          <p:cNvSpPr>
            <a:spLocks noGrp="1" noChangeArrowheads="1"/>
          </p:cNvSpPr>
          <p:nvPr>
            <p:ph idx="1"/>
          </p:nvPr>
        </p:nvSpPr>
        <p:spPr>
          <a:xfrm>
            <a:off x="4114800" y="1198606"/>
            <a:ext cx="4953000" cy="5583193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Giúp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tìm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vị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trí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lỗ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trong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Ngoại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trừ: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Lỗ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ngoài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C00000"/>
                </a:solidFill>
                <a:latin typeface="Calibri" panose="020F0502020204030204" pitchFamily="34" charset="0"/>
              </a:rPr>
              <a:t>cách</a:t>
            </a: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 HM &gt;3cm</a:t>
            </a:r>
            <a:b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200" i="1">
                <a:solidFill>
                  <a:srgbClr val="7030A0"/>
                </a:solidFill>
                <a:latin typeface="Calibri" panose="020F0502020204030204" pitchFamily="34" charset="0"/>
              </a:rPr>
              <a:t>[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lỗ rò xa dậy thì thường nằm trong nhóm đường rò</a:t>
            </a:r>
            <a:r>
              <a:rPr lang="en-US" sz="2200" i="1">
                <a:solidFill>
                  <a:srgbClr val="7030A0"/>
                </a:solidFill>
              </a:rPr>
              <a:t> 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ngoài cơ thắt, hay đg rò xuyên cơ thắt cao</a:t>
            </a:r>
            <a:r>
              <a:rPr lang="en-US" sz="2200" i="1">
                <a:solidFill>
                  <a:srgbClr val="7030A0"/>
                </a:solidFill>
              </a:rPr>
              <a:t>]</a:t>
            </a:r>
            <a:endParaRPr lang="en-US" altLang="en-US" sz="2200" i="1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Rò 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do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nguyên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nhân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đặc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hiệu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nh</a:t>
            </a:r>
            <a:r>
              <a:rPr lang="vi-VN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Crohn</a:t>
            </a: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, K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200" i="1">
                <a:solidFill>
                  <a:srgbClr val="7030A0"/>
                </a:solidFill>
                <a:latin typeface="Calibri" panose="020F0502020204030204" pitchFamily="34" charset="0"/>
              </a:rPr>
              <a:t>[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mà theo đặc điểm đường rò của b.ý đó. VD K: thì</a:t>
            </a:r>
            <a:r>
              <a:rPr lang="en-US" sz="2200" i="1">
                <a:solidFill>
                  <a:srgbClr val="7030A0"/>
                </a:solidFill>
              </a:rPr>
              <a:t> 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có thể theo mạch bạch huyết</a:t>
            </a:r>
            <a:r>
              <a:rPr lang="en-US" sz="2200" i="1">
                <a:solidFill>
                  <a:srgbClr val="7030A0"/>
                </a:solidFill>
              </a:rPr>
              <a:t>]</a:t>
            </a:r>
            <a:endParaRPr lang="en-US" altLang="en-US" sz="2200" i="1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E1830D-650B-4ADB-ADAD-CAD253488073}"/>
              </a:ext>
            </a:extLst>
          </p:cNvPr>
          <p:cNvSpPr/>
          <p:nvPr/>
        </p:nvSpPr>
        <p:spPr>
          <a:xfrm>
            <a:off x="0" y="5067677"/>
            <a:ext cx="411480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vi-VN" i="1">
                <a:solidFill>
                  <a:srgbClr val="800080"/>
                </a:solidFill>
                <a:latin typeface="MinionPro-It-Identity-H"/>
              </a:rPr>
              <a:t>Những lỗ rò ngoài ở </a:t>
            </a:r>
            <a:r>
              <a:rPr lang="en-US" i="1">
                <a:solidFill>
                  <a:srgbClr val="800080"/>
                </a:solidFill>
                <a:latin typeface="MinionPro-It-Identity-H"/>
              </a:rPr>
              <a:t>½ </a:t>
            </a:r>
            <a:r>
              <a:rPr lang="vi-VN" i="1">
                <a:solidFill>
                  <a:srgbClr val="800080"/>
                </a:solidFill>
                <a:latin typeface="MinionPro-It-Identity-H"/>
              </a:rPr>
              <a:t>trước</a:t>
            </a:r>
            <a:br>
              <a:rPr lang="en-US" i="1">
                <a:solidFill>
                  <a:srgbClr val="800080"/>
                </a:solidFill>
                <a:latin typeface="MinionPro-It-Identity-H"/>
              </a:rPr>
            </a:br>
            <a:r>
              <a:rPr lang="en-US" i="1">
                <a:solidFill>
                  <a:srgbClr val="800080"/>
                </a:solidFill>
                <a:latin typeface="MinionPro-It-Identity-H"/>
              </a:rPr>
              <a:t>→</a:t>
            </a:r>
            <a:r>
              <a:rPr lang="vi-VN" i="1">
                <a:solidFill>
                  <a:srgbClr val="800080"/>
                </a:solidFill>
                <a:latin typeface="MinionPro-It-Identity-H"/>
              </a:rPr>
              <a:t>lỗ rò trong sẽ hương tâm</a:t>
            </a:r>
            <a:br>
              <a:rPr lang="vi-VN" i="1">
                <a:solidFill>
                  <a:srgbClr val="800080"/>
                </a:solidFill>
                <a:latin typeface="MinionPro-It-Identity-H"/>
              </a:rPr>
            </a:br>
            <a:r>
              <a:rPr lang="vi-VN" i="1">
                <a:solidFill>
                  <a:srgbClr val="800080"/>
                </a:solidFill>
                <a:latin typeface="MinionPro-It-Identity-H"/>
              </a:rPr>
              <a:t>Những lỗ rò nào ở </a:t>
            </a:r>
            <a:r>
              <a:rPr lang="en-US" i="1">
                <a:solidFill>
                  <a:srgbClr val="800080"/>
                </a:solidFill>
                <a:latin typeface="MinionPro-It-Identity-H"/>
              </a:rPr>
              <a:t>½ </a:t>
            </a:r>
            <a:r>
              <a:rPr lang="vi-VN" i="1">
                <a:solidFill>
                  <a:srgbClr val="800080"/>
                </a:solidFill>
                <a:latin typeface="MinionPro-It-Identity-H"/>
              </a:rPr>
              <a:t>sau</a:t>
            </a:r>
            <a:endParaRPr lang="en-US" i="1">
              <a:solidFill>
                <a:srgbClr val="800080"/>
              </a:solidFill>
              <a:latin typeface="MinionPro-It-Identity-H"/>
            </a:endParaRPr>
          </a:p>
          <a:p>
            <a:r>
              <a:rPr lang="en-US" i="1">
                <a:solidFill>
                  <a:srgbClr val="800080"/>
                </a:solidFill>
                <a:latin typeface="MinionPro-It-Identity-H"/>
              </a:rPr>
              <a:t>→</a:t>
            </a:r>
            <a:r>
              <a:rPr lang="vi-VN" i="1">
                <a:solidFill>
                  <a:srgbClr val="800080"/>
                </a:solidFill>
                <a:latin typeface="MinionPro-It-Identity-H"/>
              </a:rPr>
              <a:t>lỗ rò trong sẽ nằm ở vị trí 6h</a:t>
            </a:r>
            <a:r>
              <a:rPr lang="vi-VN">
                <a:latin typeface="Calibri" panose="020F0502020204030204" pitchFamily="34" charset="0"/>
              </a:rPr>
              <a:t> 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8C04D-1196-4E76-8193-AA52AB0B086E}"/>
              </a:ext>
            </a:extLst>
          </p:cNvPr>
          <p:cNvSpPr/>
          <p:nvPr/>
        </p:nvSpPr>
        <p:spPr>
          <a:xfrm>
            <a:off x="914400" y="2362200"/>
            <a:ext cx="256948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/>
              <a:t>Vị trí 3g hay 9g thì ko biết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4E5EF16A-4ED0-41A9-8639-509AE276ED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6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CHẨN ĐOÁN HÌNH ẢNH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62000"/>
            <a:ext cx="8839200" cy="4419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vi-VN" sz="2200">
                <a:solidFill>
                  <a:srgbClr val="7030A0"/>
                </a:solidFill>
                <a:latin typeface="Calibri" panose="020F0502020204030204" pitchFamily="34" charset="0"/>
              </a:rPr>
              <a:t>Bơm chất màu có cản quang thì phải làm ở phòng mổ khi được gây tê vì nếu không gây tê cơ bn co cũng không thể bơm vào để thấy lỗ rò trong</a:t>
            </a:r>
            <a:endParaRPr lang="vi-VN" altLang="en-US" sz="220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XQ đ</a:t>
            </a:r>
            <a:r>
              <a:rPr lang="vi-VN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có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bơm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thuốc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err="1">
                <a:solidFill>
                  <a:srgbClr val="000000"/>
                </a:solidFill>
                <a:latin typeface="Calibri" panose="020F0502020204030204" pitchFamily="34" charset="0"/>
              </a:rPr>
              <a:t>cản</a:t>
            </a: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 quang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Anal-endosonography 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(AES)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Magnetic Resonance Imaging (</a:t>
            </a: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MRI)</a:t>
            </a:r>
          </a:p>
          <a:p>
            <a:pPr>
              <a:lnSpc>
                <a:spcPct val="130000"/>
              </a:lnSpc>
              <a:spcBef>
                <a:spcPts val="0"/>
              </a:spcBef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Nếu chỉ khám LS, thì rất khó thậm chí là ko thể phát hiện được lỗ rò trong</a:t>
            </a:r>
            <a:r>
              <a:rPr lang="en-US" sz="2400" i="1">
                <a:solidFill>
                  <a:srgbClr val="7030A0"/>
                </a:solidFill>
              </a:rPr>
              <a:t> →</a:t>
            </a: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Dùng CĐHA, để:</a:t>
            </a:r>
            <a:b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1. Tìm đường đi của đường rò</a:t>
            </a:r>
            <a:b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2. dựa trên đg đi đg rò →tìm được lỗ trong</a:t>
            </a:r>
            <a:r>
              <a:rPr lang="vi-VN" sz="32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endParaRPr lang="en-US" altLang="en-US" sz="3200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390D19-23DD-4FFD-8646-2BB9ACC5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05400"/>
            <a:ext cx="731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914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CHỤP Đ</a:t>
            </a:r>
            <a:r>
              <a:rPr lang="vi-VN" alt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ỜNG RÒ CẢN QUANG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839200" cy="5486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Kuypers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Xác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định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chính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xác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25%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err="1">
                <a:solidFill>
                  <a:srgbClr val="C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 rò.</a:t>
            </a:r>
            <a:endParaRPr lang="en-US" alt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Xác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định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đúng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24%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vị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trí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lỗ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trong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so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với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lúc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PT.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 eaLnBrk="1" hangingPunct="1">
              <a:lnSpc>
                <a:spcPct val="15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D</a:t>
            </a:r>
            <a:r>
              <a:rPr lang="vi-VN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ươ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ng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tính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alibri" panose="020F0502020204030204" pitchFamily="34" charset="0"/>
              </a:rPr>
              <a:t>giả</a:t>
            </a:r>
            <a:r>
              <a:rPr lang="en-US" alt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12</a:t>
            </a:r>
            <a:r>
              <a:rPr lang="en-US" altLang="en-US" sz="280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%</a:t>
            </a:r>
            <a:r>
              <a:rPr lang="en-US" altLang="en-US" sz="280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 lỗ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đổ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cao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vào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trực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tràng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.</a:t>
            </a:r>
          </a:p>
          <a:p>
            <a:pPr algn="just" eaLnBrk="1" hangingPunct="1">
              <a:lnSpc>
                <a:spcPct val="15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Khi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chụp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bom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thuốc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cản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quang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với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áp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lực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cao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dễ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có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nguy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c</a:t>
            </a:r>
            <a:r>
              <a:rPr lang="vi-VN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ơ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làm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lan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rộng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ổ </a:t>
            </a:r>
            <a:r>
              <a:rPr lang="en-US" altLang="en-US" sz="280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nhiễm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trùng.</a:t>
            </a:r>
          </a:p>
          <a:p>
            <a:pPr marL="0" indent="0">
              <a:lnSpc>
                <a:spcPct val="150000"/>
              </a:lnSpc>
              <a:buClr>
                <a:srgbClr val="FFFF00"/>
              </a:buClr>
              <a:buNone/>
            </a:pPr>
            <a:r>
              <a:rPr lang="en-US" altLang="en-US" sz="2200" i="1">
                <a:solidFill>
                  <a:srgbClr val="7030A0"/>
                </a:solidFill>
                <a:latin typeface="Calibri" panose="020F0502020204030204" pitchFamily="34" charset="0"/>
              </a:rPr>
              <a:t>[</a:t>
            </a:r>
            <a:r>
              <a:rPr lang="vi-VN" altLang="en-US" sz="2200" i="1">
                <a:solidFill>
                  <a:srgbClr val="7030A0"/>
                </a:solidFill>
                <a:latin typeface="Calibri" panose="020F0502020204030204" pitchFamily="34" charset="0"/>
              </a:rPr>
              <a:t>có hiện tượng chồng hình nên giờ cũng ít làm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, nhưng nếu ko có phương tiện gì trong tay thì XQ đường rò dễ</a:t>
            </a:r>
            <a:r>
              <a:rPr lang="en-US" sz="2200" i="1">
                <a:solidFill>
                  <a:srgbClr val="7030A0"/>
                </a:solidFill>
              </a:rPr>
              <a:t> </a:t>
            </a:r>
            <a:r>
              <a:rPr lang="vi-VN" sz="2200" i="1">
                <a:solidFill>
                  <a:srgbClr val="7030A0"/>
                </a:solidFill>
                <a:latin typeface="Calibri" panose="020F0502020204030204" pitchFamily="34" charset="0"/>
              </a:rPr>
              <a:t>dàng thức hiện nhất, rẻ tiền</a:t>
            </a:r>
            <a:r>
              <a:rPr lang="en-US" altLang="en-US" sz="2200" i="1">
                <a:solidFill>
                  <a:srgbClr val="7030A0"/>
                </a:solidFill>
                <a:latin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E6A982-6C34-42F4-B896-7A3449E91C6E}"/>
              </a:ext>
            </a:extLst>
          </p:cNvPr>
          <p:cNvGrpSpPr/>
          <p:nvPr/>
        </p:nvGrpSpPr>
        <p:grpSpPr>
          <a:xfrm>
            <a:off x="0" y="0"/>
            <a:ext cx="9144000" cy="6686729"/>
            <a:chOff x="0" y="0"/>
            <a:chExt cx="9144000" cy="6686729"/>
          </a:xfrm>
        </p:grpSpPr>
        <p:pic>
          <p:nvPicPr>
            <p:cNvPr id="25602" name="Picture 2" descr="D:\Hinh Ro HM\PICT000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206"/>
              <a:ext cx="4648200" cy="6310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 descr="D:\Hinh Ro HM\PICT0008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4495800" cy="631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768E87B-D39A-43BF-A685-A454E3AD513C}"/>
                </a:ext>
              </a:extLst>
            </p:cNvPr>
            <p:cNvSpPr/>
            <p:nvPr/>
          </p:nvSpPr>
          <p:spPr>
            <a:xfrm>
              <a:off x="1905000" y="5486400"/>
              <a:ext cx="5181601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Nếu quyết định chụp, thì chụp ít 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n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hất 2 bình diện: thẳng, nghiên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g →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biết đường đg rò, dự đoán lỗ rò trong</a:t>
              </a:r>
              <a:r>
                <a:rPr lang="en-US" i="1">
                  <a:solidFill>
                    <a:srgbClr val="80008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nằm ở đâu</a:t>
              </a:r>
              <a:r>
                <a:rPr lang="vi-VN">
                  <a:latin typeface="Calibri" panose="020F0502020204030204" pitchFamily="34" charset="0"/>
                </a:rPr>
                <a:t> 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152401"/>
            <a:ext cx="7886700" cy="60959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ANAL ABSCESS OR FISTULA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58" y="758456"/>
            <a:ext cx="8991600" cy="5947143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Abscess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rò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abscess (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)–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rò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alt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 NHÂN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vi-VN" sz="2300" b="1" dirty="0">
                <a:latin typeface="Calibri" panose="020F0502020204030204" pitchFamily="34" charset="0"/>
                <a:cs typeface="Calibri" panose="020F0502020204030204" pitchFamily="34" charset="0"/>
              </a:rPr>
              <a:t>ĐẶC HIỆU</a:t>
            </a:r>
            <a:r>
              <a:rPr lang="en-US" sz="23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2300" b="1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vi-VN" sz="2300" b="1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US" sz="2300" b="1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vi-VN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Nhìn thương tổn có thể dự đoán được tác nhân vi sinh</a:t>
            </a:r>
            <a:r>
              <a:rPr lang="en-US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vi-VN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Nhiễm </a:t>
            </a:r>
            <a:r>
              <a:rPr lang="vi-VN" sz="2300" dirty="0">
                <a:latin typeface="Calibri" panose="020F0502020204030204" pitchFamily="34" charset="0"/>
                <a:cs typeface="Calibri" panose="020F0502020204030204" pitchFamily="34" charset="0"/>
              </a:rPr>
              <a:t>trùng: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>
                <a:latin typeface="Calibri" panose="020F0502020204030204" pitchFamily="34" charset="0"/>
                <a:cs typeface="Calibri" panose="020F0502020204030204" pitchFamily="34" charset="0"/>
              </a:rPr>
              <a:t>Lao, Crohn, HIV ,Nấm</a:t>
            </a:r>
            <a:r>
              <a:rPr lang="en-US" sz="23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Amip, dị vật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Viêm loét đại trực tràng mạn tính.</a:t>
            </a:r>
            <a:endParaRPr lang="vi-VN" sz="2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Ung thư ống HM – TT, ung thư bạch huyết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Chấn thương</a:t>
            </a:r>
            <a:endParaRPr 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Chiếu xạ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vi-VN" sz="2300" b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vi-VN" sz="23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ĐẶC HIỆU </a:t>
            </a:r>
            <a:r>
              <a:rPr lang="en-US" sz="23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sz="23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vi-VN" sz="2300" b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US" sz="2300" b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30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thấý rò, mủ, áp-xe mà ko biết </a:t>
            </a:r>
            <a:r>
              <a:rPr lang="vi-VN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 </a:t>
            </a:r>
            <a:r>
              <a:rPr lang="en-US" i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tác nhân]</a:t>
            </a:r>
            <a:endParaRPr lang="vi-VN" sz="23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vi-VN" sz="2300" b="1" i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Nhiễm trùng </a:t>
            </a:r>
            <a:r>
              <a:rPr lang="en-US" sz="2300" b="1" i="1" u="sng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khe</a:t>
            </a:r>
            <a:r>
              <a:rPr lang="en-US" sz="2300" b="1" i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b="1" i="1" u="sng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2300" b="1" i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Hermann - </a:t>
            </a:r>
            <a:r>
              <a:rPr lang="en-US" sz="2300" b="1" i="1" u="sng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Desfosses</a:t>
            </a:r>
            <a:endParaRPr lang="en-US" sz="2300" b="1" i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en-US" sz="2300" b="1" i="1" u="sng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2300" b="1" i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b="1" i="1" u="sng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2300" b="1" i="1" u="sng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Fournier: </a:t>
            </a: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nhiễm trùng ở cơ quan sinh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dục ngoài, tầng sinh môn và quanh hậu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vi-VN" sz="1600">
                <a:latin typeface="calibri" panose="020F0502020204030204" pitchFamily="34" charset="0"/>
                <a:cs typeface="calibri" panose="020F0502020204030204" pitchFamily="34" charset="0"/>
              </a:rPr>
              <a:t>Nguyên nhân thường xuất phát từ đường tiết niệu</a:t>
            </a:r>
            <a:endParaRPr lang="vi-VN" sz="1600" b="1" i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0B338-A4AF-4106-81ED-1DC7B6BC94BD}"/>
              </a:ext>
            </a:extLst>
          </p:cNvPr>
          <p:cNvSpPr/>
          <p:nvPr/>
        </p:nvSpPr>
        <p:spPr>
          <a:xfrm>
            <a:off x="3429000" y="4114800"/>
            <a:ext cx="48958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1800" i="1">
                <a:solidFill>
                  <a:srgbClr val="800080"/>
                </a:solidFill>
                <a:latin typeface="MinionPro-It-Identity-H"/>
              </a:rPr>
              <a:t>Điều trị Áp-xe và Rò HM khác với Trĩ →Tất cả các TH áp-xe và rò hm phải được điều trị =  phẫu thuật</a:t>
            </a:r>
          </a:p>
        </p:txBody>
      </p:sp>
    </p:spTree>
    <p:extLst>
      <p:ext uri="{BB962C8B-B14F-4D97-AF65-F5344CB8AC3E}">
        <p14:creationId xmlns:p14="http://schemas.microsoft.com/office/powerpoint/2010/main" val="67692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60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8610600" cy="41148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Clr>
                <a:srgbClr val="FFFF00"/>
              </a:buClr>
            </a:pP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ph</a:t>
            </a:r>
            <a:r>
              <a:rPr lang="vi-VN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ươ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ng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pháp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rẻ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tiền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nhất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cho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kết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quả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chính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err="1">
                <a:solidFill>
                  <a:srgbClr val="000000"/>
                </a:solidFill>
                <a:latin typeface="Calibri" panose="020F0502020204030204" pitchFamily="34" charset="0"/>
              </a:rPr>
              <a:t>xác</a:t>
            </a: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 nhất.</a:t>
            </a:r>
            <a:endParaRPr lang="en-US" alt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Clr>
                <a:srgbClr val="FFFF00"/>
              </a:buClr>
            </a:pP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tiêu</a:t>
            </a:r>
            <a:r>
              <a:rPr lang="en-US" altLang="en-US" sz="40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chuẩn</a:t>
            </a:r>
            <a:r>
              <a:rPr lang="en-US" altLang="en-US" sz="40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vàng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trong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việc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đánh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giá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toàn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bộ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c</a:t>
            </a:r>
            <a:r>
              <a:rPr lang="vi-VN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vòng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phát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hiện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áp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xe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cạnh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</a:rPr>
              <a:t> môn.</a:t>
            </a:r>
            <a:endParaRPr lang="en-US" alt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32A8E62-5670-4193-9BA8-AFA21B3E0EC7}"/>
              </a:ext>
            </a:extLst>
          </p:cNvPr>
          <p:cNvGrpSpPr/>
          <p:nvPr/>
        </p:nvGrpSpPr>
        <p:grpSpPr>
          <a:xfrm>
            <a:off x="0" y="609600"/>
            <a:ext cx="9144000" cy="5991114"/>
            <a:chOff x="0" y="609600"/>
            <a:chExt cx="9144000" cy="599111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F31B1DA-BC6B-4404-813C-982F3889CB8E}"/>
                </a:ext>
              </a:extLst>
            </p:cNvPr>
            <p:cNvGrpSpPr/>
            <p:nvPr/>
          </p:nvGrpSpPr>
          <p:grpSpPr>
            <a:xfrm>
              <a:off x="0" y="609600"/>
              <a:ext cx="9144000" cy="5991114"/>
              <a:chOff x="0" y="609600"/>
              <a:chExt cx="9144000" cy="5991114"/>
            </a:xfrm>
          </p:grpSpPr>
          <p:pic>
            <p:nvPicPr>
              <p:cNvPr id="35842" name="Picture 2" descr="D:\hinh tri &amp; ro HM\EAU01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609600"/>
                <a:ext cx="3200400" cy="5991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43" name="Picture 3" descr="D:\hinh tri &amp; ro HM\EAU02a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609600"/>
                <a:ext cx="5943600" cy="5991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1FDBC5-CB5A-4CCC-8D4A-665FE5BC004F}"/>
                </a:ext>
              </a:extLst>
            </p:cNvPr>
            <p:cNvSpPr/>
            <p:nvPr/>
          </p:nvSpPr>
          <p:spPr>
            <a:xfrm>
              <a:off x="4310742" y="5181600"/>
              <a:ext cx="3657602" cy="83099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</a:rPr>
                <a:t>Phủ ngoài đầu dò bằng bcs rồi đổ nước vô bao</a:t>
              </a:r>
              <a:endParaRPr 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hinh HM hoc\EAU0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535938" cy="58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1381125" y="6172200"/>
            <a:ext cx="6324600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Abcès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hình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móng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ngựa</a:t>
            </a:r>
            <a:endParaRPr lang="en-US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hinh HM hoc\EAU07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83" y="1859"/>
            <a:ext cx="7023308" cy="591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1938337" y="6248400"/>
            <a:ext cx="5334000" cy="42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Đ</a:t>
            </a:r>
            <a:r>
              <a:rPr lang="vi-VN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endParaRPr lang="en-US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8A8628-1CFA-458A-9EFD-083B40121E81}"/>
              </a:ext>
            </a:extLst>
          </p:cNvPr>
          <p:cNvGrpSpPr/>
          <p:nvPr/>
        </p:nvGrpSpPr>
        <p:grpSpPr>
          <a:xfrm>
            <a:off x="0" y="0"/>
            <a:ext cx="9144000" cy="6858433"/>
            <a:chOff x="0" y="0"/>
            <a:chExt cx="9144000" cy="68584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E1C46-7875-4682-B549-29130A7DD5CD}"/>
                </a:ext>
              </a:extLst>
            </p:cNvPr>
            <p:cNvGrpSpPr/>
            <p:nvPr/>
          </p:nvGrpSpPr>
          <p:grpSpPr>
            <a:xfrm>
              <a:off x="0" y="0"/>
              <a:ext cx="9144000" cy="6858433"/>
              <a:chOff x="0" y="-1"/>
              <a:chExt cx="9144000" cy="6858433"/>
            </a:xfrm>
          </p:grpSpPr>
          <p:pic>
            <p:nvPicPr>
              <p:cNvPr id="38914" name="Picture 2" descr="D:\hinh tri &amp; ro HM\EAU06a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-1"/>
                <a:ext cx="9144000" cy="6856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939" name="Text Box 3"/>
              <p:cNvSpPr txBox="1">
                <a:spLocks noChangeArrowheads="1"/>
              </p:cNvSpPr>
              <p:nvPr/>
            </p:nvSpPr>
            <p:spPr bwMode="auto">
              <a:xfrm>
                <a:off x="1752600" y="6417670"/>
                <a:ext cx="6553200" cy="440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65000"/>
                  </a:lnSpc>
                  <a:spcBef>
                    <a:spcPct val="50000"/>
                  </a:spcBef>
                  <a:defRPr/>
                </a:pPr>
                <a:r>
                  <a:rPr lang="en-US" altLang="en-US" sz="32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Abcès cạnh hậu môn</a:t>
                </a:r>
                <a:endParaRPr lang="en-US" altLang="en-US" sz="32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354D5E-5990-4C36-8D63-290243E2E4F9}"/>
                </a:ext>
              </a:extLst>
            </p:cNvPr>
            <p:cNvSpPr/>
            <p:nvPr/>
          </p:nvSpPr>
          <p:spPr>
            <a:xfrm>
              <a:off x="76200" y="457200"/>
              <a:ext cx="3657600" cy="120032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</a:rPr>
                <a:t>Siêu âm tương phản (bơm oxy già vô =&gt;tạo bọt =&gt;hiện rõ đường rò)</a:t>
              </a:r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4A7B94-66F9-48E5-8098-36D3CF3F76CB}"/>
              </a:ext>
            </a:extLst>
          </p:cNvPr>
          <p:cNvGrpSpPr/>
          <p:nvPr/>
        </p:nvGrpSpPr>
        <p:grpSpPr>
          <a:xfrm>
            <a:off x="10886" y="0"/>
            <a:ext cx="9133114" cy="6840682"/>
            <a:chOff x="10886" y="0"/>
            <a:chExt cx="9133114" cy="6840682"/>
          </a:xfrm>
        </p:grpSpPr>
        <p:pic>
          <p:nvPicPr>
            <p:cNvPr id="39938" name="Picture 2" descr="E:\Hinh EAS\Hinh EAS\Bn Do Phu Thuan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2" t="12374" r="2242" b="8883"/>
            <a:stretch/>
          </p:blipFill>
          <p:spPr bwMode="auto">
            <a:xfrm>
              <a:off x="10886" y="0"/>
              <a:ext cx="9133114" cy="68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29BB17-493E-44E0-86CC-F737AB380D06}"/>
                </a:ext>
              </a:extLst>
            </p:cNvPr>
            <p:cNvSpPr/>
            <p:nvPr/>
          </p:nvSpPr>
          <p:spPr>
            <a:xfrm>
              <a:off x="1714500" y="3004842"/>
              <a:ext cx="5715000" cy="8309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</a:rPr>
                <a:t>Siêu âm ra dựng hình 3d được luôn (XĐ xem có thấy đường rò phụ hay ko luôn)</a:t>
              </a:r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00647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6000" b="1">
                <a:solidFill>
                  <a:srgbClr val="000000"/>
                </a:solidFill>
                <a:latin typeface="Calibri" panose="020F0502020204030204" pitchFamily="34" charset="0"/>
              </a:rPr>
              <a:t>MRI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14300" y="1158874"/>
            <a:ext cx="8915400" cy="5546726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6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Xác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định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vị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trí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ổ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mũ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không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cần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sử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dụng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thuốc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cản</a:t>
            </a:r>
            <a:r>
              <a:rPr lang="en-US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quang.</a:t>
            </a:r>
            <a:endParaRPr lang="en-US" altLang="en-US" sz="28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algn="just" eaLnBrk="1" hangingPunct="1">
              <a:lnSpc>
                <a:spcPct val="160000"/>
              </a:lnSpc>
              <a:buClr>
                <a:srgbClr val="FFFF00"/>
              </a:buClr>
              <a:buSzTx/>
              <a:buFont typeface="Wingdings" panose="05000000000000000000" pitchFamily="2" charset="2"/>
              <a:buChar char="v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BV St. Mark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hình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chụp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MRI so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với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lúc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vi-V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PT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chính xác: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86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%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nguyên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phát.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97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%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hình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móng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ngựa.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100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%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ổ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áp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xe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cạnh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môn.</a:t>
            </a:r>
          </a:p>
          <a:p>
            <a:pPr>
              <a:lnSpc>
                <a:spcPct val="160000"/>
              </a:lnSpc>
              <a:buNone/>
            </a:pPr>
            <a:r>
              <a:rPr lang="en-US" i="1">
                <a:solidFill>
                  <a:srgbClr val="7030A0"/>
                </a:solidFill>
              </a:rPr>
              <a:t>MRI </a:t>
            </a:r>
            <a:r>
              <a:rPr lang="vi-VN" i="1">
                <a:solidFill>
                  <a:srgbClr val="7030A0"/>
                </a:solidFill>
                <a:latin typeface="Calibri" panose="020F0502020204030204" pitchFamily="34" charset="0"/>
              </a:rPr>
              <a:t>có Se và Sp cao hơn siêu âm →Ko phải chuẩn vàng do đắt thôi</a:t>
            </a:r>
            <a:endParaRPr lang="en-US" i="1">
              <a:solidFill>
                <a:srgbClr val="7030A0"/>
              </a:solidFill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vi-VN" i="1">
                <a:solidFill>
                  <a:srgbClr val="7030A0"/>
                </a:solidFill>
                <a:latin typeface="Calibri" panose="020F0502020204030204" pitchFamily="34" charset="0"/>
              </a:rPr>
              <a:t>Có thể phát hiện phát hiện được các ổ áp-xe nằm ở xa</a:t>
            </a:r>
            <a:endParaRPr lang="en-US" i="1">
              <a:solidFill>
                <a:srgbClr val="7030A0"/>
              </a:solidFill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lang="vi-VN" i="1">
                <a:solidFill>
                  <a:srgbClr val="7030A0"/>
                </a:solidFill>
                <a:latin typeface="Calibri" panose="020F0502020204030204" pitchFamily="34" charset="0"/>
              </a:rPr>
              <a:t>SA: độ xuyên thấu &lt; 4-5cm, do cần độ phân giải&gt;7,5MHz (thường tới 15MHz)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38BD9-5058-41AC-9937-08E73C5C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0"/>
            <a:ext cx="4439251" cy="3544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7B874-DB4A-4023-9D9D-B82038B7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80" y="5443"/>
            <a:ext cx="4726520" cy="57095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6EB34-419A-422E-9EC1-16E440653518}"/>
              </a:ext>
            </a:extLst>
          </p:cNvPr>
          <p:cNvSpPr/>
          <p:nvPr/>
        </p:nvSpPr>
        <p:spPr>
          <a:xfrm>
            <a:off x="0" y="38862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i="1">
                <a:solidFill>
                  <a:srgbClr val="800080"/>
                </a:solidFill>
                <a:latin typeface="MinionPro-It-Identity-H"/>
              </a:rPr>
              <a:t>Trên xung T2, những gì chứa dịch sẽ hiện lên màu trắng</a:t>
            </a:r>
            <a:br>
              <a:rPr lang="vi-VN" i="1">
                <a:solidFill>
                  <a:srgbClr val="800080"/>
                </a:solidFill>
                <a:latin typeface="MinionPro-It-Identity-H"/>
              </a:rPr>
            </a:br>
            <a:r>
              <a:rPr lang="vi-VN" i="1">
                <a:solidFill>
                  <a:srgbClr val="800080"/>
                </a:solidFill>
                <a:latin typeface="MinionPro-It-Identity-H"/>
              </a:rPr>
              <a:t>-phát hiện áp- xe cạnh hậu môn</a:t>
            </a:r>
            <a:br>
              <a:rPr lang="vi-VN" i="1">
                <a:solidFill>
                  <a:srgbClr val="800080"/>
                </a:solidFill>
                <a:latin typeface="MinionPro-It-Identity-H"/>
              </a:rPr>
            </a:br>
            <a:r>
              <a:rPr lang="vi-VN" i="1">
                <a:solidFill>
                  <a:srgbClr val="800080"/>
                </a:solidFill>
                <a:latin typeface="MinionPro-It-Identity-H"/>
              </a:rPr>
              <a:t>-đường đi đường rò</a:t>
            </a:r>
            <a:br>
              <a:rPr lang="vi-VN" i="1">
                <a:solidFill>
                  <a:srgbClr val="800080"/>
                </a:solidFill>
                <a:latin typeface="MinionPro-It-Identity-H"/>
              </a:rPr>
            </a:br>
            <a:r>
              <a:rPr lang="vi-VN" i="1">
                <a:solidFill>
                  <a:srgbClr val="800080"/>
                </a:solidFill>
                <a:latin typeface="MinionPro-It-Identity-H"/>
              </a:rPr>
              <a:t>-đánh giá được sự nguyên vẹn của cơ thắt hậu môn</a:t>
            </a:r>
            <a:r>
              <a:rPr lang="vi-VN">
                <a:latin typeface="Calibri" panose="020F0502020204030204" pitchFamily="34" charset="0"/>
              </a:rPr>
              <a:t> </a:t>
            </a:r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2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hinh tri &amp; ro HM\EAU03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914399"/>
            <a:ext cx="4500563" cy="445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 descr="D:\hinh tri &amp; ro HM\EAU0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00" y="914400"/>
            <a:ext cx="4547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133600" y="5867400"/>
            <a:ext cx="556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Hình abcès cạnh hậu môn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hinh tri &amp; ro HM\EAU04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7" y="0"/>
            <a:ext cx="791106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447800" y="6248400"/>
            <a:ext cx="6248400" cy="41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Khuyết</a:t>
            </a: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c</a:t>
            </a:r>
            <a:r>
              <a:rPr lang="vi-VN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vòng</a:t>
            </a: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ngoài</a:t>
            </a:r>
            <a:endParaRPr lang="en-US" altLang="en-US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3A2E-A274-4CE1-99E9-3FE36972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NHIỄM TRÙNG ĐẶC HIỆU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- sgk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1A40C-DE97-41F8-95B6-612629452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6" y="838200"/>
            <a:ext cx="8763000" cy="58143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vi-VN" sz="2300" b="1" i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VIÊM LOÉT NIÊM MẠC ÔHM</a:t>
            </a:r>
            <a:r>
              <a:rPr lang="vi-VN" sz="23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nên 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cho BN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nội soi 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HM – TT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và đại tràng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chậu hông nhằm phát hiện sự liên quan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với bệnh lý viêm loét đại tràng.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vi-VN" b="1" i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Crohn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Triệu chứng chính là tiêu chảy, hậu quả của tiêu chảy kéo dài làm da quanh hậu môn viêm đỏ, ngứa ở vùng hậu môn và nhiều vết nứt nông ở hậu môn. 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Đặc biệt có </a:t>
            </a:r>
            <a:r>
              <a:rPr lang="vi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sự đổi màu da quanh hậu môn thành màu xanh tím và phù nề quanh hậu môn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. Có những vết nứt mạn tính hay vết loét ở hậu môn, vết nứt và vết loét này gây đau ít hơn là bệnh lý nứt hậu môn.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Biến chứng của bệnh là viêm mủ quanh hậu môn và rò hậu môn.</a:t>
            </a:r>
          </a:p>
          <a:p>
            <a:pPr>
              <a:lnSpc>
                <a:spcPct val="100000"/>
              </a:lnSpc>
            </a:pPr>
            <a:r>
              <a:rPr lang="vi-VN" b="1" i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NỨT HẬU MÔN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Tổn thương là một </a:t>
            </a:r>
            <a:r>
              <a:rPr lang="vi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khe nứt dọc do sang chấn 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(thường do phân rắn) của </a:t>
            </a:r>
            <a:r>
              <a:rPr lang="vi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thượng mô vảy 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đoạn xa ống hậu môn.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Thường kéo dài từ </a:t>
            </a:r>
            <a:r>
              <a:rPr lang="vi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rìa hậu môn đến đường lược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, hay gặp nhất ở đường giữa sau nhưng vẫn có thể gặp ỏ đường giữa trước.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Bệnh nhân than đau dữ dội mỗi khi phân đi qua, đau kiểu thắt nhói kéo dài nhiều giờ. Thường kèm theo chảy ít máu đỏ tươi.</a:t>
            </a:r>
          </a:p>
          <a:p>
            <a:pPr lvl="1">
              <a:lnSpc>
                <a:spcPct val="10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Đo áp lực hậu môntrực tràng, thấy áp lực tối đa của hậu môn lúc nghỉ tăng ở các trường hợp nứt hậu môn mạn tính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72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:\hinh tri &amp; ro HM\EAU0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12"/>
            <a:ext cx="7634724" cy="596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143000" y="6172200"/>
            <a:ext cx="6705600" cy="41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Sau </a:t>
            </a: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khi</a:t>
            </a: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sphincteroplasty</a:t>
            </a:r>
            <a:endParaRPr lang="en-US" altLang="en-US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36136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5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0405" y="152400"/>
            <a:ext cx="7886700" cy="6096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4400" b="1">
                <a:solidFill>
                  <a:srgbClr val="000000"/>
                </a:solidFill>
                <a:latin typeface="Calibri" panose="020F0502020204030204" pitchFamily="34" charset="0"/>
              </a:rPr>
              <a:t>ĐIỀU TRỊ</a:t>
            </a:r>
            <a:r>
              <a:rPr lang="vi-VN" altLang="en-US" sz="4400" b="1">
                <a:solidFill>
                  <a:srgbClr val="000000"/>
                </a:solidFill>
                <a:latin typeface="Calibri" panose="020F0502020204030204" pitchFamily="34" charset="0"/>
              </a:rPr>
              <a:t> ABSCESS HẬU MÔN</a:t>
            </a:r>
            <a:endParaRPr lang="en-US" altLang="en-US" sz="4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0" y="1166037"/>
            <a:ext cx="9144000" cy="4929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Nhiễm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trùng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cấp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tính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chỉ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định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sớm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cho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PT và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dẫn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l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u.</a:t>
            </a:r>
            <a:b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không chờ dấu hiệu phập phều mới chỉ định dẫn lưu. VD: trường hợp áp-xe ở hố ngồi</a:t>
            </a:r>
            <a:r>
              <a:rPr lang="en-US" sz="2400" i="1">
                <a:solidFill>
                  <a:srgbClr val="7030A0"/>
                </a:solidFill>
              </a:rPr>
              <a:t> </a:t>
            </a:r>
            <a:r>
              <a:rPr lang="vi-VN" sz="2400" i="1">
                <a:solidFill>
                  <a:srgbClr val="7030A0"/>
                </a:solidFill>
                <a:latin typeface="Calibri" panose="020F0502020204030204" pitchFamily="34" charset="0"/>
              </a:rPr>
              <a:t>trực tràng thì khó mà có dấu phập phều</a:t>
            </a:r>
            <a:r>
              <a:rPr lang="vi-VN" sz="32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vi-VN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Với abscess ở nông, rạch ngắn ở rìa HM theo đường nan hoa.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vi-VN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Với abscess ở sâu, rạch bên cạnh HM.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vi-VN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Với abscess móng ngựa cả 2 bên, PT Hanley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vi-VN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Phải vô cảm, thường tê tủy sống, có CCĐ thì chọn cách khác (NKQ, NMC)</a:t>
            </a:r>
            <a:endParaRPr lang="en-US" altLang="en-US" sz="2400" b="1" dirty="0">
              <a:solidFill>
                <a:srgbClr val="C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D0804-AEBD-4E6C-BAD2-60A9B4D7B6E0}"/>
              </a:ext>
            </a:extLst>
          </p:cNvPr>
          <p:cNvSpPr/>
          <p:nvPr/>
        </p:nvSpPr>
        <p:spPr>
          <a:xfrm>
            <a:off x="1066800" y="819090"/>
            <a:ext cx="701040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000">
                <a:latin typeface="Calibri" panose="020F0502020204030204" pitchFamily="34" charset="0"/>
              </a:rPr>
              <a:t>Phải có ngoại khoa chứ ko nội khoa đơn thuần như trĩ được</a:t>
            </a:r>
            <a:endParaRPr lang="en-US"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22DD-4DC8-4384-81D1-B10EA2C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Drainage of a horseshoe abscess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831AD-387C-4063-BBEA-75BC298CF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066800"/>
            <a:ext cx="7543800" cy="53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60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675A-5813-4A0A-AC18-2DA8CF84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ĐIỀU TRỊ NỨT HẬU MÔN</a:t>
            </a:r>
            <a:r>
              <a:rPr lang="vi-VN" b="1">
                <a:latin typeface="CALIBRI" panose="020F0502020204030204" pitchFamily="34" charset="0"/>
                <a:cs typeface="CALIBRI" panose="020F0502020204030204" pitchFamily="34" charset="0"/>
              </a:rPr>
              <a:t> - SGK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9CE3-8055-43E8-ADBF-051585ECA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vi-VN" sz="2800"/>
              <a:t>Lưu ý chế độ ăn và khi cần phải sử dụng các loại thuốc để cho phân, không bị rắn. Ngâm đít với nước âm.</a:t>
            </a:r>
          </a:p>
          <a:p>
            <a:pPr>
              <a:lnSpc>
                <a:spcPct val="150000"/>
              </a:lnSpc>
            </a:pPr>
            <a:r>
              <a:rPr lang="vi-VN" sz="2800"/>
              <a:t>Làm giảm áp lực hậu môn: dùng</a:t>
            </a:r>
          </a:p>
          <a:p>
            <a:pPr lvl="1">
              <a:lnSpc>
                <a:spcPct val="150000"/>
              </a:lnSpc>
            </a:pPr>
            <a:r>
              <a:rPr lang="vi-VN" sz="2400"/>
              <a:t>Nitric oxide (ức chế chất dẫn truyền thần kinh đến cơ thắt trong),</a:t>
            </a:r>
          </a:p>
          <a:p>
            <a:pPr lvl="1">
              <a:lnSpc>
                <a:spcPct val="150000"/>
              </a:lnSpc>
            </a:pPr>
            <a:r>
              <a:rPr lang="vi-VN" sz="2400"/>
              <a:t>botulinum toxin (ức chế giải phóng acetylcholine →liệt cơ vân), </a:t>
            </a:r>
          </a:p>
          <a:p>
            <a:pPr lvl="1">
              <a:lnSpc>
                <a:spcPct val="150000"/>
              </a:lnSpc>
            </a:pPr>
            <a:r>
              <a:rPr lang="vi-VN" sz="2400"/>
              <a:t>diltiazem (là mặt chất ức chế kênh calcium →giảm áp lực ÔHM).</a:t>
            </a:r>
          </a:p>
          <a:p>
            <a:pPr>
              <a:lnSpc>
                <a:spcPct val="150000"/>
              </a:lnSpc>
            </a:pPr>
            <a:r>
              <a:rPr lang="vi-VN" sz="2800"/>
              <a:t>Phẫu thuật: cắt bên cơ thắt trong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9868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0405" y="152400"/>
            <a:ext cx="7886700" cy="6096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4400" b="1">
                <a:solidFill>
                  <a:srgbClr val="000000"/>
                </a:solidFill>
                <a:latin typeface="Calibri" panose="020F0502020204030204" pitchFamily="34" charset="0"/>
              </a:rPr>
              <a:t>ĐIỀU TRỊ</a:t>
            </a:r>
            <a:r>
              <a:rPr lang="vi-VN" altLang="en-US" sz="4400" b="1">
                <a:solidFill>
                  <a:srgbClr val="000000"/>
                </a:solidFill>
                <a:latin typeface="Calibri" panose="020F0502020204030204" pitchFamily="34" charset="0"/>
              </a:rPr>
              <a:t> RÒ HẬU MÔN</a:t>
            </a:r>
            <a:endParaRPr lang="en-US" altLang="en-US" sz="4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0" y="1166037"/>
            <a:ext cx="9144000" cy="967563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spcBef>
                <a:spcPts val="0"/>
              </a:spcBef>
              <a:buSzTx/>
              <a:buFont typeface="Wingdings" panose="05000000000000000000" pitchFamily="2" charset="2"/>
              <a:buChar char="v"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Hai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nguyên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tắc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chính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mổ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60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 là:</a:t>
            </a: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D0804-AEBD-4E6C-BAD2-60A9B4D7B6E0}"/>
              </a:ext>
            </a:extLst>
          </p:cNvPr>
          <p:cNvSpPr/>
          <p:nvPr/>
        </p:nvSpPr>
        <p:spPr>
          <a:xfrm>
            <a:off x="1066800" y="819090"/>
            <a:ext cx="701040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000">
                <a:latin typeface="Calibri" panose="020F0502020204030204" pitchFamily="34" charset="0"/>
              </a:rPr>
              <a:t>Phải có ngoại khoa chứ ko nội khoa đơn thuần như trĩ được</a:t>
            </a:r>
            <a:endParaRPr lang="en-US" sz="20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09F441-7697-4DFF-BFF7-AB7561B2D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643546"/>
              </p:ext>
            </p:extLst>
          </p:nvPr>
        </p:nvGraphicFramePr>
        <p:xfrm>
          <a:off x="228600" y="1905000"/>
          <a:ext cx="8686800" cy="4698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261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159905" cy="777874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Clr>
                <a:srgbClr val="FFFF00"/>
              </a:buClr>
            </a:pPr>
            <a:r>
              <a:rPr lang="en-US" altLang="en-US" sz="3600" b="1">
                <a:solidFill>
                  <a:srgbClr val="000000"/>
                </a:solidFill>
                <a:latin typeface="Calibri" panose="020F0502020204030204" pitchFamily="34" charset="0"/>
              </a:rPr>
              <a:t>CÁC PH</a:t>
            </a:r>
            <a:r>
              <a:rPr lang="vi-VN" altLang="en-US" sz="3600" b="1">
                <a:solidFill>
                  <a:srgbClr val="000000"/>
                </a:solidFill>
                <a:latin typeface="Calibri" panose="020F0502020204030204" pitchFamily="34" charset="0"/>
              </a:rPr>
              <a:t>ƯƠ</a:t>
            </a:r>
            <a:r>
              <a:rPr lang="en-US" altLang="en-US" sz="3600" b="1">
                <a:solidFill>
                  <a:srgbClr val="000000"/>
                </a:solidFill>
                <a:latin typeface="Calibri" panose="020F0502020204030204" pitchFamily="34" charset="0"/>
              </a:rPr>
              <a:t>NG PHÁP ĐIỀU TRỊ</a:t>
            </a:r>
            <a:r>
              <a:rPr lang="en-US" altLang="en-US" sz="3600">
                <a:solidFill>
                  <a:srgbClr val="000000"/>
                </a:solidFill>
              </a:rPr>
              <a:t> [sgk]</a:t>
            </a: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82674"/>
            <a:ext cx="8839200" cy="562292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Cắt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x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fistulectomy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Mở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fistulotomy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Cột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dây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thun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(Prolonged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seton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drainage)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vi-V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Bơ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m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keo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sinh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học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treament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fibrin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sealant)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Cắt đ</a:t>
            </a:r>
            <a:r>
              <a:rPr lang="vi-V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ờng rò gian c</a:t>
            </a:r>
            <a:r>
              <a:rPr lang="vi-VN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thắt</a:t>
            </a:r>
            <a:b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(LIFT - Intersphincteric Fistula Tract)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Cắt đường rò với nội soi hỗ trợ</a:t>
            </a:r>
            <a:b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(VAAFT - Video-assisted anal fistula treatment)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B18750-F6D4-49EB-94B8-2A181218AD32}"/>
              </a:ext>
            </a:extLst>
          </p:cNvPr>
          <p:cNvSpPr/>
          <p:nvPr/>
        </p:nvSpPr>
        <p:spPr>
          <a:xfrm>
            <a:off x="838200" y="5751493"/>
            <a:ext cx="70104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800" b="1" i="1">
                <a:solidFill>
                  <a:srgbClr val="7030A0"/>
                </a:solidFill>
                <a:latin typeface="MinionPro-It-Identity-H"/>
              </a:rPr>
              <a:t>Có rất nhiều </a:t>
            </a:r>
            <a:r>
              <a:rPr lang="en-US" sz="2800" b="1" i="1">
                <a:solidFill>
                  <a:srgbClr val="7030A0"/>
                </a:solidFill>
                <a:latin typeface="MinionPro-It-Identity-H"/>
              </a:rPr>
              <a:t>PP →</a:t>
            </a:r>
            <a:r>
              <a:rPr lang="vi-VN" sz="2800" b="1" i="1">
                <a:solidFill>
                  <a:srgbClr val="7030A0"/>
                </a:solidFill>
                <a:latin typeface="MinionPro-It-Identity-H"/>
              </a:rPr>
              <a:t>không có </a:t>
            </a:r>
            <a:r>
              <a:rPr lang="en-US" sz="2800" b="1" i="1">
                <a:solidFill>
                  <a:srgbClr val="7030A0"/>
                </a:solidFill>
                <a:latin typeface="MinionPro-It-Identity-H"/>
              </a:rPr>
              <a:t>PP </a:t>
            </a:r>
            <a:r>
              <a:rPr lang="vi-VN" sz="2800" b="1" i="1">
                <a:solidFill>
                  <a:srgbClr val="7030A0"/>
                </a:solidFill>
                <a:latin typeface="MinionPro-It-Identity-H"/>
              </a:rPr>
              <a:t>hiệu quả tối ưu</a:t>
            </a:r>
            <a:r>
              <a:rPr lang="vi-VN" sz="2800" b="1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endParaRPr lang="en-US" sz="2800" b="1">
              <a:solidFill>
                <a:srgbClr val="7030A0"/>
              </a:solidFill>
            </a:endParaRPr>
          </a:p>
          <a:p>
            <a:r>
              <a:rPr lang="en-US" sz="2800" b="1" i="1">
                <a:solidFill>
                  <a:srgbClr val="7030A0"/>
                </a:solidFill>
              </a:rPr>
              <a:t>Tỉ lệ tái phát trong rò hậu môn là có</a:t>
            </a:r>
            <a:r>
              <a:rPr lang="en-US" sz="2800" b="1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2550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8C3E2-C149-44BF-8318-9D218E04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945" y="1143000"/>
            <a:ext cx="2896004" cy="4915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A8147-B99C-4037-8043-9F069157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800" b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điều trị rò hậu môn</a:t>
            </a:r>
            <a:endParaRPr lang="en-US" sz="4800" b="1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4477-AA65-4087-8F80-8999DA6B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43630"/>
            <a:ext cx="8763000" cy="56778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u="sng">
                <a:hlinkClick r:id="rId3"/>
              </a:rPr>
              <a:t>Advancement Flap Technique</a:t>
            </a:r>
            <a:endParaRPr lang="vi-VN">
              <a:latin typeface="Calibri" panose="020F050202020403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Một biện pháp điều trị rò bằng cách bít lỗ rò trong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Dùng vạt da/vạt niêm mạc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Làm phải đảm bảo 2 điều kiện: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vi-VN" sz="1600">
                <a:latin typeface="Calibri" panose="020F0502020204030204" pitchFamily="34" charset="0"/>
              </a:rPr>
              <a:t>Đủ máu nuôi: khi màu sắc hồng hào, cắt bề mặt thấy máu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vi-VN" sz="1600">
                <a:latin typeface="Calibri" panose="020F0502020204030204" pitchFamily="34" charset="0"/>
              </a:rPr>
              <a:t>Ko nhiễm trùng: vì NT làm bung vết khâu →khó thực hiện vì môi trường HM dơ</a:t>
            </a:r>
          </a:p>
          <a:p>
            <a:pPr marL="6858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vi-VN" sz="1600">
                <a:latin typeface="Calibri" panose="020F0502020204030204" pitchFamily="34" charset="0"/>
              </a:rPr>
              <a:t>→ PP này hiện rất ít sử dụng.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Anal Plug: dùng nút bít lỗ rò trong. Ưu nhược điểm giống ở trên.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/>
              <a:t>LIFT (Ligation of intersphinteric of fistula tract)</a:t>
            </a:r>
            <a:endParaRPr lang="vi-VN">
              <a:latin typeface="Calibri" panose="020F050202020403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Phẫu tích và cắt giữa đường rò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Nguyên tắc là tốt nhưng kĩ thuật khá phức tạp, time mổ lâu, KQ chưa rõ ràng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>
                <a:latin typeface="Calibri" panose="020F0502020204030204" pitchFamily="34" charset="0"/>
              </a:rPr>
              <a:t>Lành vết thương: khoảng 1-2 tháng </a:t>
            </a:r>
          </a:p>
        </p:txBody>
      </p:sp>
    </p:spTree>
    <p:extLst>
      <p:ext uri="{BB962C8B-B14F-4D97-AF65-F5344CB8AC3E}">
        <p14:creationId xmlns:p14="http://schemas.microsoft.com/office/powerpoint/2010/main" val="2647912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A8E7-E6D9-4939-AFB1-DA7162F1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400" b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điều trị rò hậu môn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F930-0011-4F83-9322-C19E96A2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 sz="2400">
                <a:latin typeface="Calibri" panose="020F0502020204030204" pitchFamily="34" charset="0"/>
              </a:rPr>
              <a:t>Kiểm soát NT sau mổ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sz="2000">
                <a:latin typeface="Calibri" panose="020F0502020204030204" pitchFamily="34" charset="0"/>
              </a:rPr>
              <a:t>Vẫn cho BN đi vệ sinh bình thường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sz="2000">
                <a:latin typeface="Calibri" panose="020F0502020204030204" pitchFamily="34" charset="0"/>
              </a:rPr>
              <a:t>Hướng dẫn BN chăm sóc vết thương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vi-VN" sz="2000">
                <a:highlight>
                  <a:srgbClr val="FFFF00"/>
                </a:highlight>
                <a:latin typeface="Calibri" panose="020F0502020204030204" pitchFamily="34" charset="0"/>
              </a:rPr>
              <a:t>Kiểm soát NT bằng kháng sinh 7-14 ngày sau mổ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 sz="2400">
                <a:highlight>
                  <a:srgbClr val="00FFFF"/>
                </a:highlight>
                <a:latin typeface="Calibri" panose="020F0502020204030204" pitchFamily="34" charset="0"/>
              </a:rPr>
              <a:t>Gây tê mổ rò HM bằng kim nhỏ (27G) vì lỗ nhỏ nên DNT ít bị thoát ra làm hạn chế giảm áp lực DNT sau mổ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vi-VN" sz="2400">
                <a:latin typeface="Calibri" panose="020F0502020204030204" pitchFamily="34" charset="0"/>
              </a:rPr>
              <a:t>Buồn nôn, nôn sau mổ: có thể do gây tê hoặc do tác dụng phụ của Metronidazol dùng sau mổ</a:t>
            </a:r>
            <a:endParaRPr lang="en-US" sz="24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4C591-6D0F-4EB8-9586-CA3CDA260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23405"/>
              </p:ext>
            </p:extLst>
          </p:nvPr>
        </p:nvGraphicFramePr>
        <p:xfrm>
          <a:off x="316293" y="5105400"/>
          <a:ext cx="8511414" cy="150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296">
                  <a:extLst>
                    <a:ext uri="{9D8B030D-6E8A-4147-A177-3AD203B41FA5}">
                      <a16:colId xmlns:a16="http://schemas.microsoft.com/office/drawing/2014/main" val="70608093"/>
                    </a:ext>
                  </a:extLst>
                </a:gridCol>
                <a:gridCol w="4496118">
                  <a:extLst>
                    <a:ext uri="{9D8B030D-6E8A-4147-A177-3AD203B41FA5}">
                      <a16:colId xmlns:a16="http://schemas.microsoft.com/office/drawing/2014/main" val="2294496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Mổ đường rò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Cắt đường rò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Lành ko tốt do còn nhiều TB viêm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Lành tốt hơn do mô còn lại là mô lành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26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Ko gây thêm tổn thương cơ thắt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>
                          <a:latin typeface="Calibri" panose="020F0502020204030204" pitchFamily="34" charset="0"/>
                        </a:rPr>
                        <a:t>Tổn thương cơ thắt nhiều hơn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2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63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6148C1-CB69-4970-801C-893A48C3983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2226" name="Picture 2" descr="D:\hinh HM hoc\Ro HM 17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EC19D3-5C6C-4916-B84B-8D36C4D43DF5}"/>
                </a:ext>
              </a:extLst>
            </p:cNvPr>
            <p:cNvSpPr/>
            <p:nvPr/>
          </p:nvSpPr>
          <p:spPr>
            <a:xfrm>
              <a:off x="457200" y="4800600"/>
              <a:ext cx="4038600" cy="120032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</a:rPr>
                <a:t>Phải xẻ từ lỗ ngoài dọc đường rò tới lỗ rò trong mới cắt lấy hết được đường rò</a:t>
              </a:r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152400"/>
            <a:ext cx="7886700" cy="85407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SINH BỆNH HỌC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06474"/>
            <a:ext cx="8763000" cy="5699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Chiari, Hermann,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Defosses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ờng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dẫn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nguyên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nhân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Nhiệm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vụ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 đ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ợc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biết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chắc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chắn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tiết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mucin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nh</a:t>
            </a:r>
            <a:r>
              <a:rPr lang="vi-VN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ư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ng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thành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phần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# </a:t>
            </a:r>
            <a:r>
              <a:rPr lang="vi-VN" altLang="en-US" sz="28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mucus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niêm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mạc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err="1">
                <a:solidFill>
                  <a:srgbClr val="000000"/>
                </a:solidFill>
                <a:latin typeface="Calibri" panose="020F0502020204030204" pitchFamily="34" charset="0"/>
              </a:rPr>
              <a:t>trực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 tràng </a:t>
            </a:r>
            <a:r>
              <a:rPr lang="en-US" altLang="en-US" sz="2600">
                <a:solidFill>
                  <a:srgbClr val="7030A0"/>
                </a:solidFill>
                <a:latin typeface="Calibri" panose="020F0502020204030204" pitchFamily="34" charset="0"/>
              </a:rPr>
              <a:t>giúp làm tr</a:t>
            </a:r>
            <a:r>
              <a:rPr lang="vi-VN" altLang="en-US" sz="2600">
                <a:solidFill>
                  <a:srgbClr val="7030A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600">
                <a:solidFill>
                  <a:srgbClr val="7030A0"/>
                </a:solidFill>
                <a:latin typeface="Calibri" panose="020F0502020204030204" pitchFamily="34" charset="0"/>
              </a:rPr>
              <a:t>n</a:t>
            </a:r>
            <a:endParaRPr lang="en-US" altLang="en-US" sz="2600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Mc.Coll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hâu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có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cấu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trúc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tạo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mùi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(scent secretion) </a:t>
            </a: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Shafik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không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phải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thật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(true gland)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chỉ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vết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tích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còn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lại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từ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sự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xếp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nếp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niêm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mạc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trực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tràng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đoạn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cuối</a:t>
            </a: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Theo Parks &amp; </a:t>
            </a:r>
            <a:r>
              <a:rPr lang="en-US" alt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Eisenhammer</a:t>
            </a: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hiện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diện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giữa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2 c</a:t>
            </a:r>
            <a:r>
              <a:rPr lang="vi-VN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ơ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thắt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1-2/3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hiện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diện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ở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ống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i="1" dirty="0" err="1">
                <a:solidFill>
                  <a:srgbClr val="C00000"/>
                </a:solidFill>
                <a:latin typeface="Calibri" panose="020F0502020204030204" pitchFamily="34" charset="0"/>
              </a:rPr>
              <a:t>môn</a:t>
            </a:r>
            <a:endParaRPr lang="en-US" altLang="en-US" sz="2800" b="1" i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050" descr="D:\hinh HM hoc\Ro HM 17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:\hinh HM hoc\Ro HM 1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D:\hinh HM hoc\Ro HM 1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D:\hinh HM hoc\Ro HM 1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D:\hinh HM hoc\Ro HM 18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605C1B7-1799-4921-BF78-8678D57E8DBC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8370" name="Picture 2" descr="D:\hinh HM hoc\Ro HM 18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1DA4A4-B2E1-4C10-88E1-291E3A40BDFE}"/>
                </a:ext>
              </a:extLst>
            </p:cNvPr>
            <p:cNvSpPr/>
            <p:nvPr/>
          </p:nvSpPr>
          <p:spPr>
            <a:xfrm>
              <a:off x="76200" y="152400"/>
              <a:ext cx="3429000" cy="15696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</a:rPr>
                <a:t>Nếu đường rò đi xuyên cơ thắt thì cột dây thung để cắt cơ thắt từ từ ko bị tổn thương</a:t>
              </a:r>
              <a:endParaRPr 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:\hinh HM hoc\Ro HM1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:\hinh HM hoc\Ro HM13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D:\hinh HM hoc\Ro HM1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362B991-9E11-4092-9DD1-1167683041D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2466" name="Picture 2" descr="D:\hinh HM hoc\Ro HM 15f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380E5E-2446-4E19-9422-5C1F5859A965}"/>
                </a:ext>
              </a:extLst>
            </p:cNvPr>
            <p:cNvSpPr/>
            <p:nvPr/>
          </p:nvSpPr>
          <p:spPr>
            <a:xfrm>
              <a:off x="0" y="152400"/>
              <a:ext cx="4800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Phương pháp bơm keo sinh học</a:t>
              </a:r>
              <a:br>
                <a:rPr lang="vi-VN" i="1">
                  <a:solidFill>
                    <a:srgbClr val="FFFF00"/>
                  </a:solidFill>
                  <a:latin typeface="MinionPro-It-Identity-H"/>
                </a:rPr>
              </a:b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-thực chất keo này là F</a:t>
              </a:r>
              <a:r>
                <a:rPr lang="en-US" i="1">
                  <a:solidFill>
                    <a:srgbClr val="FFFF00"/>
                  </a:solidFill>
                  <a:latin typeface="MinionPro-It-Identity-H"/>
                </a:rPr>
                <a:t>i</a:t>
              </a: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b, Thrombin và các chất đông</a:t>
              </a:r>
              <a:r>
                <a:rPr lang="en-US" i="1">
                  <a:solidFill>
                    <a:srgbClr val="FFFF0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máu</a:t>
              </a:r>
              <a:br>
                <a:rPr lang="vi-VN" i="1">
                  <a:solidFill>
                    <a:srgbClr val="FFFF00"/>
                  </a:solidFill>
                  <a:latin typeface="MinionPro-It-Identity-H"/>
                </a:rPr>
              </a:b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-Nếu fibrinogen v thrombin để riêng thì ko có chuyện gì</a:t>
              </a:r>
              <a:r>
                <a:rPr lang="en-US" i="1">
                  <a:solidFill>
                    <a:srgbClr val="FFFF00"/>
                  </a:solidFill>
                  <a:latin typeface="MinionPro-It-Identity-H"/>
                </a:rPr>
                <a:t> </a:t>
              </a: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xảy ra, nhưng khi kết hợp</a:t>
              </a:r>
              <a:r>
                <a:rPr lang="en-US" i="1">
                  <a:solidFill>
                    <a:srgbClr val="FFFF00"/>
                  </a:solidFill>
                  <a:latin typeface="MinionPro-It-Identity-H"/>
                </a:rPr>
                <a:t> →</a:t>
              </a: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tạo thành mô sẹo</a:t>
              </a:r>
              <a:br>
                <a:rPr lang="vi-VN" i="1">
                  <a:solidFill>
                    <a:srgbClr val="FFFF00"/>
                  </a:solidFill>
                  <a:latin typeface="MinionPro-It-Identity-H"/>
                </a:rPr>
              </a:br>
              <a:r>
                <a:rPr lang="vi-VN" i="1">
                  <a:solidFill>
                    <a:srgbClr val="FFFF00"/>
                  </a:solidFill>
                  <a:latin typeface="MinionPro-It-Identity-H"/>
                </a:rPr>
                <a:t>-muốn làm phải có chạc 3 hình chữ Y</a:t>
              </a:r>
              <a:r>
                <a:rPr lang="vi-VN">
                  <a:latin typeface="Calibri" panose="020F0502020204030204" pitchFamily="34" charset="0"/>
                </a:rPr>
                <a:t> </a:t>
              </a:r>
              <a:endParaRPr lang="en-US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6E148F-4D58-4A94-A4A7-9C2C57FEF744}"/>
              </a:ext>
            </a:extLst>
          </p:cNvPr>
          <p:cNvGrpSpPr/>
          <p:nvPr/>
        </p:nvGrpSpPr>
        <p:grpSpPr>
          <a:xfrm>
            <a:off x="228600" y="13009"/>
            <a:ext cx="8686800" cy="6825343"/>
            <a:chOff x="228600" y="13009"/>
            <a:chExt cx="8686800" cy="6825343"/>
          </a:xfrm>
        </p:grpSpPr>
        <p:pic>
          <p:nvPicPr>
            <p:cNvPr id="8194" name="Picture 2" descr="D:\hinh HM hoc\Ro HM 16b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009"/>
              <a:ext cx="8686800" cy="6825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87E9BF-1AF7-4840-B983-AA0B544F7EF7}"/>
                </a:ext>
              </a:extLst>
            </p:cNvPr>
            <p:cNvSpPr/>
            <p:nvPr/>
          </p:nvSpPr>
          <p:spPr>
            <a:xfrm>
              <a:off x="228600" y="152400"/>
              <a:ext cx="5715000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vi-VN" i="1">
                  <a:solidFill>
                    <a:srgbClr val="800080"/>
                  </a:solidFill>
                  <a:latin typeface="MinionPro-It-Identity-H"/>
                </a:rPr>
                <a:t>Tuyến HM nằm giữa 2 cơ thắt, đổ vào trong cột Morgani, tức ngay đường lược</a:t>
              </a:r>
              <a:r>
                <a:rPr lang="vi-VN">
                  <a:latin typeface="Calibri" panose="020F0502020204030204" pitchFamily="34" charset="0"/>
                </a:rPr>
                <a:t> </a:t>
              </a:r>
              <a:endParaRPr lang="en-US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:\hinh HM hoc\Ro HM 15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hinh HM hoc\Ro HM 15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F4C721-51C5-401A-896A-D23C077F1630}"/>
              </a:ext>
            </a:extLst>
          </p:cNvPr>
          <p:cNvGrpSpPr/>
          <p:nvPr/>
        </p:nvGrpSpPr>
        <p:grpSpPr>
          <a:xfrm>
            <a:off x="76200" y="0"/>
            <a:ext cx="8915400" cy="6858000"/>
            <a:chOff x="76200" y="0"/>
            <a:chExt cx="8915400" cy="6858000"/>
          </a:xfrm>
        </p:grpSpPr>
        <p:pic>
          <p:nvPicPr>
            <p:cNvPr id="9218" name="Picture 2" descr="D:\hinh HM hoc\Ro HM 16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0"/>
              <a:ext cx="89154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E5B765-D98F-48F5-A195-30A2FE8E8B1A}"/>
                </a:ext>
              </a:extLst>
            </p:cNvPr>
            <p:cNvSpPr/>
            <p:nvPr/>
          </p:nvSpPr>
          <p:spPr>
            <a:xfrm>
              <a:off x="152400" y="152400"/>
              <a:ext cx="88392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000" b="1" i="1">
                  <a:latin typeface="Calibri" panose="020F0502020204030204" pitchFamily="34" charset="0"/>
                </a:rPr>
                <a:t>Tuyến HM có dạng hình cành cây ≈  tuyến mồ hôi trên da và khác tuyến ống trong dg TH, có dạng túi tuyến, hình ốc tai, hình vuông</a:t>
              </a:r>
              <a:r>
                <a:rPr lang="vi-VN" sz="2000" b="1">
                  <a:latin typeface="Calibri" panose="020F0502020204030204" pitchFamily="34" charset="0"/>
                </a:rPr>
                <a:t> </a:t>
              </a:r>
              <a:endParaRPr lang="en-US" sz="2000" b="1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000" b="1" i="1">
                  <a:latin typeface="Calibri" panose="020F0502020204030204" pitchFamily="34" charset="0"/>
                </a:rPr>
                <a:t>Tuy nhiên biểu mô lót là bm trụ đơn, là bm của các tuyến đường tiêu hóa</a:t>
              </a:r>
              <a:r>
                <a:rPr lang="en-US" sz="2000" b="1" i="1">
                  <a:latin typeface="+mn-lt"/>
                </a:rPr>
                <a:t>. </a:t>
              </a:r>
              <a:r>
                <a:rPr lang="vi-VN" sz="2000" b="1" i="1">
                  <a:latin typeface="Calibri" panose="020F0502020204030204" pitchFamily="34" charset="0"/>
                </a:rPr>
                <a:t>Khác bm ở da, là bm lát tầng</a:t>
              </a:r>
              <a:r>
                <a:rPr lang="vi-VN" sz="2000" b="1">
                  <a:latin typeface="Calibri" panose="020F0502020204030204" pitchFamily="34" charset="0"/>
                </a:rPr>
                <a:t> </a:t>
              </a:r>
              <a:endParaRPr lang="en-US" sz="2000" b="1">
                <a:latin typeface="+mn-lt"/>
              </a:endParaRPr>
            </a:p>
            <a:p>
              <a:r>
                <a:rPr lang="vi-VN" sz="2000" b="1" i="1">
                  <a:latin typeface="Calibri" panose="020F0502020204030204" pitchFamily="34" charset="0"/>
                  <a:sym typeface="Wingdings" panose="05000000000000000000" pitchFamily="2" charset="2"/>
                </a:rPr>
                <a:t></a:t>
              </a:r>
              <a:r>
                <a:rPr lang="vi-VN" sz="2000" b="1" i="1">
                  <a:latin typeface="Calibri" panose="020F0502020204030204" pitchFamily="34" charset="0"/>
                </a:rPr>
                <a:t>Tuyến Hm vừa mang tính chất tuyến tiêu hóa, vừa có tính chất tuyến ở da</a:t>
              </a:r>
              <a:r>
                <a:rPr lang="en-US" sz="2000" b="1" i="1">
                  <a:latin typeface="+mn-lt"/>
                </a:rPr>
                <a:t> →</a:t>
              </a:r>
              <a:r>
                <a:rPr lang="vi-VN" sz="2000" b="1" i="1">
                  <a:highlight>
                    <a:srgbClr val="FFFF00"/>
                  </a:highlight>
                  <a:latin typeface="Calibri" panose="020F0502020204030204" pitchFamily="34" charset="0"/>
                </a:rPr>
                <a:t>VK thực chất có nguồn gốc ống HM (từ bên trong đường tiêu hóa) →sau đó đi ra da →biểu hiện lâm sàng ở ngoài da</a:t>
              </a:r>
              <a:r>
                <a:rPr lang="vi-VN" sz="2000" b="1">
                  <a:highlight>
                    <a:srgbClr val="FFFF00"/>
                  </a:highlight>
                  <a:latin typeface="Calibri" panose="020F0502020204030204" pitchFamily="34" charset="0"/>
                </a:rPr>
                <a:t> </a:t>
              </a:r>
              <a:r>
                <a:rPr lang="vi-VN" sz="2000" b="1" i="1">
                  <a:highlight>
                    <a:srgbClr val="FFFF00"/>
                  </a:highlight>
                  <a:latin typeface="Calibri" panose="020F0502020204030204" pitchFamily="34" charset="0"/>
                </a:rPr>
                <a:t>là ổ áp-xe / rò</a:t>
              </a:r>
            </a:p>
            <a:p>
              <a:pPr algn="ctr"/>
              <a:r>
                <a:rPr lang="vi-VN" sz="2000" b="1">
                  <a:highlight>
                    <a:srgbClr val="00FF00"/>
                  </a:highlight>
                  <a:latin typeface="Calibri" panose="020F0502020204030204" pitchFamily="34" charset="0"/>
                </a:rPr>
                <a:t># nhiễm trùng da và mô dưới da</a:t>
              </a:r>
              <a:endParaRPr lang="en-US" sz="2000" b="1">
                <a:highlight>
                  <a:srgbClr val="00FF00"/>
                </a:highlight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SINH BỆNH HỌC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914400"/>
            <a:ext cx="8763000" cy="299497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Parks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&amp; Eisenhammer: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nêu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giả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thuyết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khe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2400" b="1" dirty="0" err="1">
                <a:solidFill>
                  <a:srgbClr val="000000"/>
                </a:solidFill>
                <a:highlight>
                  <a:srgbClr val="FF00FF"/>
                </a:highlight>
                <a:latin typeface="Calibri" panose="020F0502020204030204" pitchFamily="34" charset="0"/>
              </a:rPr>
              <a:t>cryptoglandular</a:t>
            </a:r>
            <a:r>
              <a:rPr lang="en-US" altLang="en-US" sz="2400" b="1" dirty="0">
                <a:solidFill>
                  <a:srgbClr val="000000"/>
                </a:solidFill>
                <a:highlight>
                  <a:srgbClr val="FF00FF"/>
                </a:highlight>
                <a:latin typeface="Calibri" panose="020F0502020204030204" pitchFamily="34" charset="0"/>
              </a:rPr>
              <a:t> hypothesis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Eisenhammer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cho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tất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cả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áp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xe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rò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không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đặc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hiệu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kết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quả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nhiễm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trùng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từ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trong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hậu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môn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ứ </a:t>
            </a:r>
            <a:r>
              <a:rPr lang="en-US" altLang="en-U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đọng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ở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tuyến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sự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tắc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nghẽn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ống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dẫn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trong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c</a:t>
            </a:r>
            <a:r>
              <a:rPr lang="vi-V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ơ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thắt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trong</a:t>
            </a:r>
            <a:endParaRPr lang="en-US" altLang="en-US" sz="24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4" descr="D:\hinh tri &amp; ro HM\Ro HM09.JPG">
            <a:extLst>
              <a:ext uri="{FF2B5EF4-FFF2-40B4-BE49-F238E27FC236}">
                <a16:creationId xmlns:a16="http://schemas.microsoft.com/office/drawing/2014/main" id="{86A22882-3CD1-40B5-B207-E86742359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5" y="3909370"/>
            <a:ext cx="5564094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F792DA-BFBE-4F07-B8B6-FDAD3C646449}"/>
              </a:ext>
            </a:extLst>
          </p:cNvPr>
          <p:cNvSpPr/>
          <p:nvPr/>
        </p:nvSpPr>
        <p:spPr>
          <a:xfrm>
            <a:off x="5564309" y="4495800"/>
            <a:ext cx="33555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VK từ đường TH gây NT =&gt;ổ mủ =&gt;rò ra da (nếu là tuyến tiêu hoá thì sẽ rò vô đường TH nhưng do bị lại với tuyến mồ hôi)</a:t>
            </a:r>
            <a:endParaRPr lang="en-US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norectal Abscess and Fistula in Ano Cryptoglandular Origin Theory">
            <a:extLst>
              <a:ext uri="{FF2B5EF4-FFF2-40B4-BE49-F238E27FC236}">
                <a16:creationId xmlns:a16="http://schemas.microsoft.com/office/drawing/2014/main" id="{E4D1C3C7-C8BA-4644-9949-64E25A305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 b="2841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01675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3600" b="1">
                <a:solidFill>
                  <a:srgbClr val="000000"/>
                </a:solidFill>
                <a:latin typeface="Calibri" panose="020F0502020204030204" pitchFamily="34" charset="0"/>
              </a:rPr>
              <a:t>THUYẾT KHE TUYẾN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1EC4D-1955-4362-BF6B-AA605667A0AC}"/>
              </a:ext>
            </a:extLst>
          </p:cNvPr>
          <p:cNvSpPr/>
          <p:nvPr/>
        </p:nvSpPr>
        <p:spPr>
          <a:xfrm>
            <a:off x="0" y="914400"/>
            <a:ext cx="4572000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Đầu tiên, là nhiễm trùng của tuyến ống hậu môn</a:t>
            </a:r>
            <a:endParaRPr lang="en-US" sz="2800" i="1">
              <a:solidFill>
                <a:srgbClr val="800080"/>
              </a:solidFill>
              <a:latin typeface="MinionPro-It-Identity-H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Tạo thành ổ mủ</a:t>
            </a:r>
            <a:r>
              <a:rPr lang="en-US" sz="2800" i="1">
                <a:solidFill>
                  <a:srgbClr val="800080"/>
                </a:solidFill>
                <a:latin typeface="MinionPro-It-Identity-H"/>
              </a:rPr>
              <a:t> →</a:t>
            </a: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có thể rò ra da thành rò hậu môn</a:t>
            </a:r>
            <a:endParaRPr lang="en-US" sz="2800" i="1">
              <a:solidFill>
                <a:srgbClr val="800080"/>
              </a:solidFill>
              <a:latin typeface="MinionPro-It-Identity-H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Tùy theo diễn tiến ô mủ lan đi đâu</a:t>
            </a:r>
            <a:r>
              <a:rPr lang="en-US" sz="2800" i="1">
                <a:solidFill>
                  <a:srgbClr val="800080"/>
                </a:solidFill>
                <a:latin typeface="MinionPro-It-Identity-H"/>
              </a:rPr>
              <a:t> →</a:t>
            </a: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loại</a:t>
            </a:r>
            <a:r>
              <a:rPr lang="en-US" sz="2800" i="1">
                <a:solidFill>
                  <a:srgbClr val="800080"/>
                </a:solidFill>
                <a:latin typeface="MinionPro-It-Identity-H"/>
              </a:rPr>
              <a:t> </a:t>
            </a:r>
            <a:r>
              <a:rPr lang="vi-VN" sz="2800" i="1">
                <a:solidFill>
                  <a:srgbClr val="800080"/>
                </a:solidFill>
                <a:latin typeface="MinionPro-It-Identity-H"/>
              </a:rPr>
              <a:t>đường rò </a:t>
            </a:r>
            <a:r>
              <a:rPr lang="en-US" sz="2800" i="1">
                <a:solidFill>
                  <a:srgbClr val="800080"/>
                </a:solidFill>
                <a:latin typeface="MinionPro-It-Identity-H"/>
              </a:rPr>
              <a:t>≠</a:t>
            </a:r>
            <a:endParaRPr lang="en-US" sz="2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2EFBC01186A48879B62A90CF08169" ma:contentTypeVersion="11" ma:contentTypeDescription="Create a new document." ma:contentTypeScope="" ma:versionID="c5ce8534d75088568d517f0f890023ae">
  <xsd:schema xmlns:xsd="http://www.w3.org/2001/XMLSchema" xmlns:xs="http://www.w3.org/2001/XMLSchema" xmlns:p="http://schemas.microsoft.com/office/2006/metadata/properties" xmlns:ns3="09928e7e-dbac-400b-a443-2585fc85852e" xmlns:ns4="d23e700c-9241-48f6-be34-ea6ad4a9a3cd" targetNamespace="http://schemas.microsoft.com/office/2006/metadata/properties" ma:root="true" ma:fieldsID="2c4bbcb72e48675733e7c4bb4c7e8ae2" ns3:_="" ns4:_="">
    <xsd:import namespace="09928e7e-dbac-400b-a443-2585fc85852e"/>
    <xsd:import namespace="d23e700c-9241-48f6-be34-ea6ad4a9a3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28e7e-dbac-400b-a443-2585fc8585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e700c-9241-48f6-be34-ea6ad4a9a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59741D-CC50-4A7E-8C88-8B379C3F72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928e7e-dbac-400b-a443-2585fc85852e"/>
    <ds:schemaRef ds:uri="d23e700c-9241-48f6-be34-ea6ad4a9a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592EF3-5FB6-4D86-A0CE-677FBB3AAD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93965-D04E-41B4-8E67-D30044E9C616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d23e700c-9241-48f6-be34-ea6ad4a9a3cd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09928e7e-dbac-400b-a443-2585fc85852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3300</Words>
  <Application>Microsoft Office PowerPoint</Application>
  <PresentationFormat>On-screen Show (4:3)</PresentationFormat>
  <Paragraphs>239</Paragraphs>
  <Slides>61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RÒ HẬU MÔN</vt:lpstr>
      <vt:lpstr>MỤC TIÊU</vt:lpstr>
      <vt:lpstr>ANAL ABSCESS OR FISTULA</vt:lpstr>
      <vt:lpstr>NHIỄM TRÙNG ĐẶC HIỆU - sgk</vt:lpstr>
      <vt:lpstr>SINH BỆNH HỌC</vt:lpstr>
      <vt:lpstr>PowerPoint Presentation</vt:lpstr>
      <vt:lpstr>PowerPoint Presentation</vt:lpstr>
      <vt:lpstr>SINH BỆNH HỌC</vt:lpstr>
      <vt:lpstr>THUYẾT KHE TUYẾN</vt:lpstr>
      <vt:lpstr>PowerPoint Presentation</vt:lpstr>
      <vt:lpstr>PHÂN LOẠI</vt:lpstr>
      <vt:lpstr>Location of anorectal abscesses</vt:lpstr>
      <vt:lpstr>Phân loại RHM theo Park</vt:lpstr>
      <vt:lpstr>PHÂN LOẠI ĐƯỜNG RÒ THEO PARK</vt:lpstr>
      <vt:lpstr>Anorectal fistulas, lateral view</vt:lpstr>
      <vt:lpstr>Anal fistulas may also be classified by complexity [36]:</vt:lpstr>
      <vt:lpstr>CHẨN ĐOÁN</vt:lpstr>
      <vt:lpstr>Khám Abscess</vt:lpstr>
      <vt:lpstr>TRIỆU CHỨNG CỦA RÒ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ĐỊNH LUẬT GOODSALL</vt:lpstr>
      <vt:lpstr>PowerPoint Presentation</vt:lpstr>
      <vt:lpstr>CHẨN ĐOÁN HÌNH ẢNH</vt:lpstr>
      <vt:lpstr>CHỤP ĐƯỜNG RÒ CẢN QUANG</vt:lpstr>
      <vt:lpstr>PowerPoint Presentation</vt:lpstr>
      <vt:lpstr>AES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ĐIỀU TRỊ ABSCESS HẬU MÔN</vt:lpstr>
      <vt:lpstr>Drainage of a horseshoe abscess </vt:lpstr>
      <vt:lpstr>ĐIỀU TRỊ NỨT HẬU MÔN - SGK</vt:lpstr>
      <vt:lpstr>ĐIỀU TRỊ RÒ HẬU MÔN</vt:lpstr>
      <vt:lpstr>CÁC PHƯƠNG PHÁP ĐIỀU TRỊ [sgk]</vt:lpstr>
      <vt:lpstr>Note điều trị rò hậu môn</vt:lpstr>
      <vt:lpstr>Note điều trị rò hậu môn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RÒ HẬU MÔN</dc:title>
  <dc:creator>Thắng Trần Mạnh</dc:creator>
  <cp:lastModifiedBy>Theo</cp:lastModifiedBy>
  <cp:revision>44</cp:revision>
  <dcterms:created xsi:type="dcterms:W3CDTF">2019-08-16T01:35:54Z</dcterms:created>
  <dcterms:modified xsi:type="dcterms:W3CDTF">2020-12-04T09:18:36Z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0x010100E542EFBC01186A48879B62A90CF08169</vt:lpwstr>
  </property>
</Properties>
</file>